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sldIdLst>
    <p:sldId id="256" r:id="rId5"/>
    <p:sldId id="756" r:id="rId6"/>
    <p:sldId id="874" r:id="rId7"/>
    <p:sldId id="877" r:id="rId8"/>
    <p:sldId id="782" r:id="rId9"/>
    <p:sldId id="8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47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pos="7401" userDrawn="1">
          <p15:clr>
            <a:srgbClr val="A4A3A4"/>
          </p15:clr>
        </p15:guide>
        <p15:guide id="6" orient="horz" pos="23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284"/>
    <a:srgbClr val="E11B22"/>
    <a:srgbClr val="0055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004540-E05D-4A3E-8879-81FF83E95E0D}" v="36" dt="2020-03-24T18:57:15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72" y="524"/>
      </p:cViewPr>
      <p:guideLst>
        <p:guide orient="horz" pos="913"/>
        <p:guide pos="3840"/>
        <p:guide pos="347"/>
        <p:guide orient="horz" pos="3861"/>
        <p:guide pos="7401"/>
        <p:guide orient="horz" pos="231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1D06F8-3423-472F-BD05-D1FDA5C8FB07}" type="doc">
      <dgm:prSet loTypeId="urn:microsoft.com/office/officeart/2005/8/layout/hierarchy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16466496-0F5C-41B8-9827-544E94EB9E4A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3">
            <a:alpha val="50000"/>
          </a:schemeClr>
        </a:solidFill>
        <a:ln>
          <a:noFill/>
        </a:ln>
      </dgm:spPr>
      <dgm:t>
        <a:bodyPr/>
        <a:lstStyle/>
        <a:p>
          <a:r>
            <a:rPr lang="en-GB" sz="1400" b="1" dirty="0">
              <a:solidFill>
                <a:sysClr val="windowText" lastClr="000000"/>
              </a:solidFill>
            </a:rPr>
            <a:t>People</a:t>
          </a:r>
        </a:p>
      </dgm:t>
    </dgm:pt>
    <dgm:pt modelId="{12A21D39-7D8B-4F08-8CED-C536707BAD88}" type="parTrans" cxnId="{98036ACA-DEF5-4777-B327-08774D3FB72F}">
      <dgm:prSet/>
      <dgm:spPr/>
      <dgm:t>
        <a:bodyPr/>
        <a:lstStyle/>
        <a:p>
          <a:endParaRPr lang="en-GB"/>
        </a:p>
      </dgm:t>
    </dgm:pt>
    <dgm:pt modelId="{C05DFF51-A662-4034-BE79-05BE0910CEF6}" type="sibTrans" cxnId="{98036ACA-DEF5-4777-B327-08774D3FB72F}">
      <dgm:prSet/>
      <dgm:spPr/>
      <dgm:t>
        <a:bodyPr/>
        <a:lstStyle/>
        <a:p>
          <a:endParaRPr lang="en-GB"/>
        </a:p>
      </dgm:t>
    </dgm:pt>
    <dgm:pt modelId="{735AA633-655F-4919-86EA-A21B2E5182B5}">
      <dgm:prSet phldrT="[Text]" custT="1"/>
      <dgm:spPr>
        <a:solidFill>
          <a:schemeClr val="tx2"/>
        </a:solidFill>
      </dgm:spPr>
      <dgm:t>
        <a:bodyPr anchor="t" anchorCtr="0"/>
        <a:lstStyle/>
        <a:p>
          <a:pPr>
            <a:lnSpc>
              <a:spcPct val="90000"/>
            </a:lnSpc>
            <a:spcAft>
              <a:spcPct val="35000"/>
            </a:spcAft>
            <a:buFont typeface="+mj-lt"/>
            <a:buAutoNum type="alphaLcPeriod"/>
          </a:pPr>
          <a:r>
            <a:rPr lang="en-GB" sz="1100" b="0" i="0" dirty="0">
              <a:latin typeface="+mn-lt"/>
            </a:rPr>
            <a:t>Selection and recruitment, including fitness standards</a:t>
          </a:r>
        </a:p>
        <a:p>
          <a:pPr>
            <a:lnSpc>
              <a:spcPct val="100000"/>
            </a:lnSpc>
            <a:spcAft>
              <a:spcPts val="0"/>
            </a:spcAft>
            <a:buFont typeface="+mj-lt"/>
            <a:buAutoNum type="alphaLcPeriod"/>
          </a:pPr>
          <a:endParaRPr lang="en-GB" sz="1100" b="0" i="0" dirty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  <a:buFont typeface="+mj-lt"/>
            <a:buAutoNum type="alphaLcPeriod"/>
          </a:pPr>
          <a:endParaRPr lang="en-GB" sz="1100" b="0" i="0" dirty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  <a:buFont typeface="+mj-lt"/>
            <a:buAutoNum type="alphaLcPeriod"/>
          </a:pPr>
          <a:endParaRPr lang="en-GB" sz="1100" b="0" i="0" dirty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  <a:buFont typeface="+mj-lt"/>
            <a:buAutoNum type="alphaLcPeriod"/>
          </a:pPr>
          <a:br>
            <a:rPr lang="en-GB" sz="1100" b="0" i="0" dirty="0">
              <a:latin typeface="+mn-lt"/>
            </a:rPr>
          </a:br>
          <a:r>
            <a:rPr lang="en-GB" sz="1100" b="0" i="0" dirty="0">
              <a:latin typeface="+mn-lt"/>
            </a:rPr>
            <a:t>[HMICFRS]</a:t>
          </a:r>
          <a:endParaRPr lang="en-GB" sz="1100" i="0" dirty="0">
            <a:latin typeface="+mn-lt"/>
          </a:endParaRPr>
        </a:p>
      </dgm:t>
    </dgm:pt>
    <dgm:pt modelId="{39A838AF-CDE8-495E-9D80-273C14D2C63F}" type="parTrans" cxnId="{ADB1BC81-47A1-45E9-8AB2-1BD72E98A93B}">
      <dgm:prSet/>
      <dgm:spPr/>
      <dgm:t>
        <a:bodyPr/>
        <a:lstStyle/>
        <a:p>
          <a:endParaRPr lang="en-GB"/>
        </a:p>
      </dgm:t>
    </dgm:pt>
    <dgm:pt modelId="{408CF10B-4CE0-417F-9883-8703BB685865}" type="sibTrans" cxnId="{ADB1BC81-47A1-45E9-8AB2-1BD72E98A93B}">
      <dgm:prSet/>
      <dgm:spPr/>
      <dgm:t>
        <a:bodyPr/>
        <a:lstStyle/>
        <a:p>
          <a:endParaRPr lang="en-GB"/>
        </a:p>
      </dgm:t>
    </dgm:pt>
    <dgm:pt modelId="{1D37790B-652B-47F5-A3C9-DBC7A4D71ECF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3">
            <a:alpha val="50000"/>
          </a:schemeClr>
        </a:solidFill>
        <a:ln>
          <a:noFill/>
        </a:ln>
      </dgm:spPr>
      <dgm:t>
        <a:bodyPr/>
        <a:lstStyle/>
        <a:p>
          <a:r>
            <a:rPr lang="en-GB" sz="1200" b="1" dirty="0">
              <a:solidFill>
                <a:sysClr val="windowText" lastClr="000000"/>
              </a:solidFill>
            </a:rPr>
            <a:t>Community Risk</a:t>
          </a:r>
        </a:p>
      </dgm:t>
    </dgm:pt>
    <dgm:pt modelId="{C2E32856-9565-4989-ACDC-91107CA8550D}" type="parTrans" cxnId="{D688B0C3-E584-4F04-B92C-C4960ED6C3E9}">
      <dgm:prSet/>
      <dgm:spPr/>
      <dgm:t>
        <a:bodyPr/>
        <a:lstStyle/>
        <a:p>
          <a:endParaRPr lang="en-GB"/>
        </a:p>
      </dgm:t>
    </dgm:pt>
    <dgm:pt modelId="{AF7E6B72-22FE-46C5-A5A4-50BF4BB663C4}" type="sibTrans" cxnId="{D688B0C3-E584-4F04-B92C-C4960ED6C3E9}">
      <dgm:prSet/>
      <dgm:spPr/>
      <dgm:t>
        <a:bodyPr/>
        <a:lstStyle/>
        <a:p>
          <a:endParaRPr lang="en-GB"/>
        </a:p>
      </dgm:t>
    </dgm:pt>
    <dgm:pt modelId="{54092BBE-D59A-4001-8180-975C7D6EFD52}">
      <dgm:prSet phldrT="[Text]" custT="1"/>
      <dgm:spPr>
        <a:solidFill>
          <a:srgbClr val="7030A0"/>
        </a:solidFill>
      </dgm:spPr>
      <dgm:t>
        <a:bodyPr anchor="t" anchorCtr="0"/>
        <a:lstStyle/>
        <a:p>
          <a:pPr>
            <a:spcAft>
              <a:spcPts val="0"/>
            </a:spcAft>
          </a:pPr>
          <a:r>
            <a:rPr lang="en-GB" sz="1100" dirty="0">
              <a:latin typeface="+mn-lt"/>
            </a:rPr>
            <a:t>Risk Management Planning (RMP)</a:t>
          </a: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r>
            <a:rPr lang="en-GB" sz="1100" dirty="0">
              <a:latin typeface="+mn-lt"/>
            </a:rPr>
            <a:t>[HACKITT, HMICFRS]</a:t>
          </a:r>
        </a:p>
      </dgm:t>
    </dgm:pt>
    <dgm:pt modelId="{5C6D94BC-2DE2-490A-A98D-F994E1139527}" type="parTrans" cxnId="{A8353020-0087-4322-828F-C8184346809A}">
      <dgm:prSet/>
      <dgm:spPr/>
      <dgm:t>
        <a:bodyPr/>
        <a:lstStyle/>
        <a:p>
          <a:endParaRPr lang="en-GB"/>
        </a:p>
      </dgm:t>
    </dgm:pt>
    <dgm:pt modelId="{BA6411DE-E6ED-4C9E-A068-75E1E56E43F9}" type="sibTrans" cxnId="{A8353020-0087-4322-828F-C8184346809A}">
      <dgm:prSet/>
      <dgm:spPr/>
      <dgm:t>
        <a:bodyPr/>
        <a:lstStyle/>
        <a:p>
          <a:endParaRPr lang="en-GB"/>
        </a:p>
      </dgm:t>
    </dgm:pt>
    <dgm:pt modelId="{6F839EC4-5175-4EF4-BDBB-4BB5C96C083B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3">
            <a:alpha val="50000"/>
          </a:schemeClr>
        </a:solidFill>
        <a:ln>
          <a:noFill/>
        </a:ln>
      </dgm:spPr>
      <dgm:t>
        <a:bodyPr/>
        <a:lstStyle/>
        <a:p>
          <a:r>
            <a:rPr lang="en-GB" sz="1200" b="1" dirty="0">
              <a:solidFill>
                <a:sysClr val="windowText" lastClr="000000"/>
              </a:solidFill>
            </a:rPr>
            <a:t>Data and digital</a:t>
          </a:r>
        </a:p>
      </dgm:t>
    </dgm:pt>
    <dgm:pt modelId="{FDE6F42E-BAB3-48AF-AD18-814E50911631}" type="parTrans" cxnId="{8C451F58-7BEB-4359-89FB-A0612E9451F1}">
      <dgm:prSet/>
      <dgm:spPr/>
      <dgm:t>
        <a:bodyPr/>
        <a:lstStyle/>
        <a:p>
          <a:endParaRPr lang="en-GB"/>
        </a:p>
      </dgm:t>
    </dgm:pt>
    <dgm:pt modelId="{994622EB-66BE-46F7-91BC-7C5C4C45EF1D}" type="sibTrans" cxnId="{8C451F58-7BEB-4359-89FB-A0612E9451F1}">
      <dgm:prSet/>
      <dgm:spPr/>
      <dgm:t>
        <a:bodyPr/>
        <a:lstStyle/>
        <a:p>
          <a:endParaRPr lang="en-GB"/>
        </a:p>
      </dgm:t>
    </dgm:pt>
    <dgm:pt modelId="{D652C38A-5965-48A2-BD5B-32E76948B352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3">
            <a:alpha val="50000"/>
          </a:schemeClr>
        </a:solidFill>
        <a:ln>
          <a:noFill/>
        </a:ln>
      </dgm:spPr>
      <dgm:t>
        <a:bodyPr/>
        <a:lstStyle/>
        <a:p>
          <a:r>
            <a:rPr lang="en-GB" sz="1400" b="1" dirty="0">
              <a:solidFill>
                <a:sysClr val="windowText" lastClr="000000"/>
              </a:solidFill>
            </a:rPr>
            <a:t>NFCC Operations (NOG)</a:t>
          </a:r>
        </a:p>
      </dgm:t>
    </dgm:pt>
    <dgm:pt modelId="{06D87C54-747F-436E-953D-138840B64B57}" type="parTrans" cxnId="{733AB0BA-08EE-450E-9825-714426EF8685}">
      <dgm:prSet/>
      <dgm:spPr/>
      <dgm:t>
        <a:bodyPr/>
        <a:lstStyle/>
        <a:p>
          <a:endParaRPr lang="en-GB"/>
        </a:p>
      </dgm:t>
    </dgm:pt>
    <dgm:pt modelId="{3E3200A0-B9EC-4D7D-A2AC-1F517DDF2E3E}" type="sibTrans" cxnId="{733AB0BA-08EE-450E-9825-714426EF8685}">
      <dgm:prSet/>
      <dgm:spPr/>
      <dgm:t>
        <a:bodyPr/>
        <a:lstStyle/>
        <a:p>
          <a:endParaRPr lang="en-GB"/>
        </a:p>
      </dgm:t>
    </dgm:pt>
    <dgm:pt modelId="{D03BB463-3FE8-49AD-9174-2FF4AB1DE583}">
      <dgm:prSet custT="1"/>
      <dgm:spPr>
        <a:solidFill>
          <a:schemeClr val="tx2"/>
        </a:solidFill>
      </dgm:spPr>
      <dgm:t>
        <a:bodyPr anchor="t" anchorCtr="0"/>
        <a:lstStyle/>
        <a:p>
          <a:pPr>
            <a:lnSpc>
              <a:spcPct val="100000"/>
            </a:lnSpc>
            <a:buFont typeface="+mj-lt"/>
            <a:buAutoNum type="alphaLcPeriod"/>
          </a:pPr>
          <a:r>
            <a:rPr lang="en-GB" sz="1100" b="0" i="0" dirty="0">
              <a:latin typeface="+mn-lt"/>
            </a:rPr>
            <a:t>Promotion and succession planning</a:t>
          </a:r>
        </a:p>
        <a:p>
          <a:pPr>
            <a:lnSpc>
              <a:spcPct val="100000"/>
            </a:lnSpc>
            <a:buFont typeface="+mj-lt"/>
            <a:buAutoNum type="alphaLcPeriod"/>
          </a:pPr>
          <a:endParaRPr lang="en-GB" sz="1100" b="0" i="0" dirty="0">
            <a:latin typeface="+mn-lt"/>
          </a:endParaRPr>
        </a:p>
        <a:p>
          <a:pPr>
            <a:lnSpc>
              <a:spcPct val="100000"/>
            </a:lnSpc>
            <a:buFont typeface="+mj-lt"/>
            <a:buAutoNum type="alphaLcPeriod"/>
          </a:pPr>
          <a:endParaRPr lang="en-GB" sz="1100" b="0" i="0" dirty="0">
            <a:latin typeface="+mn-lt"/>
          </a:endParaRPr>
        </a:p>
        <a:p>
          <a:pPr>
            <a:lnSpc>
              <a:spcPct val="150000"/>
            </a:lnSpc>
            <a:buFont typeface="+mj-lt"/>
            <a:buAutoNum type="alphaLcPeriod"/>
          </a:pPr>
          <a:br>
            <a:rPr lang="en-GB" sz="1100" b="0" i="0" dirty="0">
              <a:latin typeface="+mn-lt"/>
            </a:rPr>
          </a:br>
          <a:r>
            <a:rPr lang="en-GB" sz="1100" b="0" i="0" dirty="0">
              <a:latin typeface="+mn-lt"/>
            </a:rPr>
            <a:t>[HMICFRS]</a:t>
          </a:r>
        </a:p>
      </dgm:t>
    </dgm:pt>
    <dgm:pt modelId="{48AB2B9F-9E5C-417A-8CC6-7C3A83E1FC3B}" type="parTrans" cxnId="{343C80FC-6E36-4335-986B-9A2350E417CE}">
      <dgm:prSet/>
      <dgm:spPr/>
      <dgm:t>
        <a:bodyPr/>
        <a:lstStyle/>
        <a:p>
          <a:endParaRPr lang="en-GB"/>
        </a:p>
      </dgm:t>
    </dgm:pt>
    <dgm:pt modelId="{4A0589B1-810F-4FDE-BFA3-DE0BB4C5B8D5}" type="sibTrans" cxnId="{343C80FC-6E36-4335-986B-9A2350E417CE}">
      <dgm:prSet/>
      <dgm:spPr/>
      <dgm:t>
        <a:bodyPr/>
        <a:lstStyle/>
        <a:p>
          <a:endParaRPr lang="en-GB"/>
        </a:p>
      </dgm:t>
    </dgm:pt>
    <dgm:pt modelId="{0387BDD7-F21C-4366-96A6-A97D148B6397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 anchor="t" anchorCtr="0"/>
        <a:lstStyle/>
        <a:p>
          <a:pPr>
            <a:lnSpc>
              <a:spcPct val="100000"/>
            </a:lnSpc>
            <a:spcAft>
              <a:spcPts val="0"/>
            </a:spcAft>
            <a:buFont typeface="+mj-lt"/>
            <a:buAutoNum type="alphaLcPeriod"/>
          </a:pPr>
          <a:r>
            <a:rPr lang="en-GB" sz="1100" b="0" i="0" dirty="0">
              <a:latin typeface="+mn-lt"/>
            </a:rPr>
            <a:t>Leadership</a:t>
          </a:r>
        </a:p>
        <a:p>
          <a:pPr>
            <a:lnSpc>
              <a:spcPct val="100000"/>
            </a:lnSpc>
            <a:spcAft>
              <a:spcPts val="0"/>
            </a:spcAft>
            <a:buFont typeface="+mj-lt"/>
            <a:buAutoNum type="alphaLcPeriod"/>
          </a:pPr>
          <a:br>
            <a:rPr lang="en-GB" sz="1100" b="0" i="0" dirty="0">
              <a:latin typeface="+mn-lt"/>
            </a:rPr>
          </a:br>
          <a:br>
            <a:rPr lang="en-GB" sz="1100" b="0" i="0" dirty="0">
              <a:latin typeface="+mn-lt"/>
            </a:rPr>
          </a:br>
          <a:endParaRPr lang="en-GB" sz="1100" b="0" i="0" dirty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  <a:buFont typeface="+mj-lt"/>
            <a:buAutoNum type="alphaLcPeriod"/>
          </a:pPr>
          <a:endParaRPr lang="en-GB" sz="1100" b="0" i="0" dirty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  <a:buFont typeface="+mj-lt"/>
            <a:buAutoNum type="alphaLcPeriod"/>
          </a:pPr>
          <a:endParaRPr lang="en-GB" sz="1100" b="0" i="0" dirty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  <a:buFont typeface="+mj-lt"/>
            <a:buAutoNum type="alphaLcPeriod"/>
          </a:pPr>
          <a:endParaRPr lang="en-GB" sz="1100" b="0" i="0" dirty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  <a:buFont typeface="+mj-lt"/>
            <a:buAutoNum type="alphaLcPeriod"/>
          </a:pPr>
          <a:endParaRPr lang="en-GB" sz="1100" b="0" i="0" dirty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  <a:buFont typeface="+mj-lt"/>
            <a:buAutoNum type="alphaLcPeriod"/>
          </a:pPr>
          <a:endParaRPr lang="en-GB" sz="1100" b="0" i="0" dirty="0">
            <a:latin typeface="+mn-lt"/>
          </a:endParaRPr>
        </a:p>
        <a:p>
          <a:pPr>
            <a:lnSpc>
              <a:spcPct val="100000"/>
            </a:lnSpc>
            <a:spcAft>
              <a:spcPts val="0"/>
            </a:spcAft>
            <a:buFont typeface="+mj-lt"/>
            <a:buAutoNum type="alphaLcPeriod"/>
          </a:pPr>
          <a:r>
            <a:rPr lang="en-GB" sz="1100" b="0" i="0" dirty="0">
              <a:latin typeface="+mn-lt"/>
            </a:rPr>
            <a:t>[HMICFRS]</a:t>
          </a:r>
        </a:p>
      </dgm:t>
    </dgm:pt>
    <dgm:pt modelId="{53E33665-4EB7-4E42-A052-48F0F2B30D4B}" type="parTrans" cxnId="{A6566C4A-1402-468C-924B-0809DAAF41AD}">
      <dgm:prSet/>
      <dgm:spPr/>
      <dgm:t>
        <a:bodyPr/>
        <a:lstStyle/>
        <a:p>
          <a:endParaRPr lang="en-GB"/>
        </a:p>
      </dgm:t>
    </dgm:pt>
    <dgm:pt modelId="{1D423722-DBC5-4E5C-A475-553B26C7294D}" type="sibTrans" cxnId="{A6566C4A-1402-468C-924B-0809DAAF41AD}">
      <dgm:prSet/>
      <dgm:spPr/>
      <dgm:t>
        <a:bodyPr/>
        <a:lstStyle/>
        <a:p>
          <a:endParaRPr lang="en-GB"/>
        </a:p>
      </dgm:t>
    </dgm:pt>
    <dgm:pt modelId="{1871A0CF-E3C4-4853-97C8-F8F644CACAA1}">
      <dgm:prSet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ln/>
      </dgm:spPr>
      <dgm:t>
        <a:bodyPr spcFirstLastPara="0" vert="horz" wrap="square" lIns="38100" tIns="38100" rIns="38100" bIns="38100" numCol="1" spcCol="1270" anchor="t" anchorCtr="0"/>
        <a:lstStyle/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1100" b="0" i="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Ethics, behaviours and values</a:t>
          </a: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solidFill>
              <a:prstClr val="white"/>
            </a:solidFill>
            <a:latin typeface="+mn-lt"/>
            <a:ea typeface="+mn-ea"/>
            <a:cs typeface="+mn-cs"/>
          </a:endParaRP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solidFill>
              <a:prstClr val="white"/>
            </a:solidFill>
            <a:latin typeface="+mn-lt"/>
            <a:ea typeface="+mn-ea"/>
            <a:cs typeface="+mn-cs"/>
          </a:endParaRPr>
        </a:p>
        <a:p>
          <a:pPr marL="0"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solidFill>
              <a:prstClr val="white"/>
            </a:solidFill>
            <a:latin typeface="+mn-lt"/>
            <a:ea typeface="+mn-ea"/>
            <a:cs typeface="+mn-cs"/>
          </a:endParaRPr>
        </a:p>
        <a:p>
          <a:pPr marL="0" lvl="0" algn="ctr" defTabSz="444500">
            <a:lnSpc>
              <a:spcPct val="15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solidFill>
              <a:prstClr val="white"/>
            </a:solidFill>
            <a:latin typeface="+mn-lt"/>
            <a:ea typeface="+mn-ea"/>
            <a:cs typeface="+mn-cs"/>
          </a:endParaRPr>
        </a:p>
        <a:p>
          <a:pPr marL="0" lvl="0" algn="ctr" defTabSz="444500">
            <a:lnSpc>
              <a:spcPct val="15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solidFill>
              <a:prstClr val="white"/>
            </a:solidFill>
            <a:latin typeface="+mn-lt"/>
            <a:ea typeface="+mn-ea"/>
            <a:cs typeface="+mn-cs"/>
          </a:endParaRPr>
        </a:p>
        <a:p>
          <a:pPr marL="0" lvl="0" algn="ctr" defTabSz="444500">
            <a:lnSpc>
              <a:spcPct val="15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en-GB" sz="1100" b="0" i="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[HMICFRS]</a:t>
          </a:r>
        </a:p>
      </dgm:t>
    </dgm:pt>
    <dgm:pt modelId="{1832263C-EC0A-458C-AC37-CB73589329FC}" type="parTrans" cxnId="{213C958D-2410-4FEE-B16D-17893C1251DF}">
      <dgm:prSet/>
      <dgm:spPr/>
      <dgm:t>
        <a:bodyPr/>
        <a:lstStyle/>
        <a:p>
          <a:endParaRPr lang="en-GB"/>
        </a:p>
      </dgm:t>
    </dgm:pt>
    <dgm:pt modelId="{5BAAAE9C-78E1-4A8F-BC48-1ADC26D71DE2}" type="sibTrans" cxnId="{213C958D-2410-4FEE-B16D-17893C1251DF}">
      <dgm:prSet/>
      <dgm:spPr/>
      <dgm:t>
        <a:bodyPr/>
        <a:lstStyle/>
        <a:p>
          <a:endParaRPr lang="en-GB"/>
        </a:p>
      </dgm:t>
    </dgm:pt>
    <dgm:pt modelId="{3C272228-D18D-4FAD-8041-0FDCD0C011D1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 anchor="t" anchorCtr="0"/>
        <a:lstStyle/>
        <a:p>
          <a:pPr>
            <a:spcAft>
              <a:spcPts val="0"/>
            </a:spcAft>
          </a:pPr>
          <a:r>
            <a:rPr lang="en-GB" sz="1100" dirty="0">
              <a:latin typeface="+mn-lt"/>
            </a:rPr>
            <a:t>Operational preparedness</a:t>
          </a: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r>
            <a:rPr lang="en-GB" sz="1100" dirty="0">
              <a:latin typeface="+mn-lt"/>
            </a:rPr>
            <a:t>[GTI, HMICFRS]</a:t>
          </a:r>
        </a:p>
      </dgm:t>
    </dgm:pt>
    <dgm:pt modelId="{CD4EE264-77D6-46FA-A92D-B63BF9AF1FC9}" type="parTrans" cxnId="{9EFE2DFE-EC09-4352-9F3C-8C0A8FFA0199}">
      <dgm:prSet/>
      <dgm:spPr/>
      <dgm:t>
        <a:bodyPr/>
        <a:lstStyle/>
        <a:p>
          <a:endParaRPr lang="en-GB"/>
        </a:p>
      </dgm:t>
    </dgm:pt>
    <dgm:pt modelId="{F0B0276B-C08D-42AB-A800-0A2AAAE63830}" type="sibTrans" cxnId="{9EFE2DFE-EC09-4352-9F3C-8C0A8FFA0199}">
      <dgm:prSet/>
      <dgm:spPr/>
      <dgm:t>
        <a:bodyPr/>
        <a:lstStyle/>
        <a:p>
          <a:endParaRPr lang="en-GB"/>
        </a:p>
      </dgm:t>
    </dgm:pt>
    <dgm:pt modelId="{F4985CFA-99D2-4183-98B2-6824B5C3E29C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 anchor="t" anchorCtr="0"/>
        <a:lstStyle/>
        <a:p>
          <a:pPr>
            <a:spcAft>
              <a:spcPts val="0"/>
            </a:spcAft>
          </a:pPr>
          <a:r>
            <a:rPr lang="en-GB" sz="1100" dirty="0">
              <a:latin typeface="+mn-lt"/>
            </a:rPr>
            <a:t>Operational learning</a:t>
          </a: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r>
            <a:rPr lang="en-GB" sz="1100" dirty="0">
              <a:latin typeface="+mn-lt"/>
            </a:rPr>
            <a:t>[GTI,  HMICFRS] </a:t>
          </a:r>
        </a:p>
      </dgm:t>
    </dgm:pt>
    <dgm:pt modelId="{BAA00281-4A39-4C6F-9329-64DD9B9A57AA}" type="parTrans" cxnId="{B1F008EF-0C48-4300-BB3C-6BCF3BDE50AD}">
      <dgm:prSet/>
      <dgm:spPr/>
      <dgm:t>
        <a:bodyPr/>
        <a:lstStyle/>
        <a:p>
          <a:endParaRPr lang="en-GB"/>
        </a:p>
      </dgm:t>
    </dgm:pt>
    <dgm:pt modelId="{AD85CF80-4231-4676-A8BE-1164A02DC792}" type="sibTrans" cxnId="{B1F008EF-0C48-4300-BB3C-6BCF3BDE50AD}">
      <dgm:prSet/>
      <dgm:spPr/>
      <dgm:t>
        <a:bodyPr/>
        <a:lstStyle/>
        <a:p>
          <a:endParaRPr lang="en-GB"/>
        </a:p>
      </dgm:t>
    </dgm:pt>
    <dgm:pt modelId="{2604A379-7B97-4987-85ED-733362BD16E0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3">
            <a:alpha val="50000"/>
          </a:schemeClr>
        </a:solidFill>
        <a:ln>
          <a:noFill/>
        </a:ln>
      </dgm:spPr>
      <dgm:t>
        <a:bodyPr/>
        <a:lstStyle/>
        <a:p>
          <a:r>
            <a:rPr lang="en-GB" sz="1200" b="1" dirty="0">
              <a:solidFill>
                <a:sysClr val="windowText" lastClr="000000"/>
              </a:solidFill>
            </a:rPr>
            <a:t>Protection</a:t>
          </a:r>
        </a:p>
      </dgm:t>
    </dgm:pt>
    <dgm:pt modelId="{83774FBD-9DA7-4E1C-8484-C01F2B3D5463}" type="parTrans" cxnId="{E4AEFDC3-A27F-467E-AAE4-6E4B91FB7239}">
      <dgm:prSet/>
      <dgm:spPr/>
      <dgm:t>
        <a:bodyPr/>
        <a:lstStyle/>
        <a:p>
          <a:endParaRPr lang="en-GB"/>
        </a:p>
      </dgm:t>
    </dgm:pt>
    <dgm:pt modelId="{5126F69D-C6B5-48FF-8865-9DE898AABA00}" type="sibTrans" cxnId="{E4AEFDC3-A27F-467E-AAE4-6E4B91FB7239}">
      <dgm:prSet/>
      <dgm:spPr/>
      <dgm:t>
        <a:bodyPr/>
        <a:lstStyle/>
        <a:p>
          <a:endParaRPr lang="en-GB"/>
        </a:p>
      </dgm:t>
    </dgm:pt>
    <dgm:pt modelId="{356278CF-DC90-49E4-94CC-03902C5856CC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 anchor="t" anchorCtr="0"/>
        <a:lstStyle/>
        <a:p>
          <a:pPr>
            <a:spcAft>
              <a:spcPts val="0"/>
            </a:spcAft>
          </a:pPr>
          <a:r>
            <a:rPr lang="en-GB" sz="1100" dirty="0">
              <a:latin typeface="+mn-lt"/>
            </a:rPr>
            <a:t>Protection roles and competence</a:t>
          </a: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r>
            <a:rPr lang="en-GB" sz="1100" dirty="0">
              <a:latin typeface="+mn-lt"/>
            </a:rPr>
            <a:t>[HACKITT, GTI, HMICFRS]</a:t>
          </a:r>
        </a:p>
      </dgm:t>
    </dgm:pt>
    <dgm:pt modelId="{958E4D2E-2354-45BB-847E-211CE68E1094}" type="parTrans" cxnId="{86CB7A78-74CA-4082-A7D7-A00916C81653}">
      <dgm:prSet/>
      <dgm:spPr/>
      <dgm:t>
        <a:bodyPr/>
        <a:lstStyle/>
        <a:p>
          <a:endParaRPr lang="en-GB"/>
        </a:p>
      </dgm:t>
    </dgm:pt>
    <dgm:pt modelId="{5C031F86-492A-4607-B5BB-40BC35F8E706}" type="sibTrans" cxnId="{86CB7A78-74CA-4082-A7D7-A00916C81653}">
      <dgm:prSet/>
      <dgm:spPr/>
      <dgm:t>
        <a:bodyPr/>
        <a:lstStyle/>
        <a:p>
          <a:endParaRPr lang="en-GB"/>
        </a:p>
      </dgm:t>
    </dgm:pt>
    <dgm:pt modelId="{2AED0788-378F-49C6-8C7D-801167D556E1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 anchor="t" anchorCtr="0"/>
        <a:lstStyle/>
        <a:p>
          <a:pPr>
            <a:spcAft>
              <a:spcPts val="0"/>
            </a:spcAft>
          </a:pPr>
          <a:r>
            <a:rPr lang="en-GB" sz="1100" dirty="0">
              <a:latin typeface="+mn-lt"/>
            </a:rPr>
            <a:t>Fire and rescue service data requirements and management</a:t>
          </a: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r>
            <a:rPr lang="en-GB" sz="1100" dirty="0">
              <a:latin typeface="+mn-lt"/>
            </a:rPr>
            <a:t>[HMICFRS}</a:t>
          </a:r>
        </a:p>
      </dgm:t>
    </dgm:pt>
    <dgm:pt modelId="{C984FCFC-B763-44C3-AA7B-9B3BF57123EA}" type="parTrans" cxnId="{8866CD6A-88D9-4761-AB18-8A96ED159D1C}">
      <dgm:prSet/>
      <dgm:spPr/>
      <dgm:t>
        <a:bodyPr/>
        <a:lstStyle/>
        <a:p>
          <a:endParaRPr lang="en-GB"/>
        </a:p>
      </dgm:t>
    </dgm:pt>
    <dgm:pt modelId="{034D7F79-D882-48B5-AEDC-373036E2E367}" type="sibTrans" cxnId="{8866CD6A-88D9-4761-AB18-8A96ED159D1C}">
      <dgm:prSet/>
      <dgm:spPr/>
      <dgm:t>
        <a:bodyPr/>
        <a:lstStyle/>
        <a:p>
          <a:endParaRPr lang="en-GB"/>
        </a:p>
      </dgm:t>
    </dgm:pt>
    <dgm:pt modelId="{B0C0DECF-51CE-442C-85D3-91B5EB984DF4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 anchor="t" anchorCtr="0"/>
        <a:lstStyle/>
        <a:p>
          <a:pPr>
            <a:spcAft>
              <a:spcPts val="0"/>
            </a:spcAft>
          </a:pPr>
          <a:r>
            <a:rPr lang="en-GB" sz="1100" dirty="0">
              <a:latin typeface="+mn-lt"/>
            </a:rPr>
            <a:t>Operational competence</a:t>
          </a: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r>
            <a:rPr lang="en-GB" sz="1100" dirty="0">
              <a:latin typeface="+mn-lt"/>
            </a:rPr>
            <a:t>[GTI, HMICFRS]</a:t>
          </a:r>
        </a:p>
      </dgm:t>
    </dgm:pt>
    <dgm:pt modelId="{C33BDF52-79D6-4033-8FD8-4F91187C0CF3}" type="parTrans" cxnId="{F1B25540-04BB-4F0C-9490-89A00A26623A}">
      <dgm:prSet/>
      <dgm:spPr/>
      <dgm:t>
        <a:bodyPr/>
        <a:lstStyle/>
        <a:p>
          <a:endParaRPr lang="en-GB"/>
        </a:p>
      </dgm:t>
    </dgm:pt>
    <dgm:pt modelId="{EA4617C0-6CF7-4991-8DA6-E22B66AAA390}" type="sibTrans" cxnId="{F1B25540-04BB-4F0C-9490-89A00A26623A}">
      <dgm:prSet/>
      <dgm:spPr/>
      <dgm:t>
        <a:bodyPr/>
        <a:lstStyle/>
        <a:p>
          <a:endParaRPr lang="en-GB"/>
        </a:p>
      </dgm:t>
    </dgm:pt>
    <dgm:pt modelId="{854C78E7-D4DB-4118-AAFF-38DCF811BB19}">
      <dgm:prSet phldrT="[Text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3">
            <a:alpha val="50000"/>
          </a:schemeClr>
        </a:solidFill>
        <a:ln>
          <a:noFill/>
        </a:ln>
      </dgm:spPr>
      <dgm:t>
        <a:bodyPr/>
        <a:lstStyle/>
        <a:p>
          <a:r>
            <a:rPr lang="en-GB" sz="1200" b="1" dirty="0">
              <a:solidFill>
                <a:sysClr val="windowText" lastClr="000000"/>
              </a:solidFill>
            </a:rPr>
            <a:t>NFCC Prevention</a:t>
          </a:r>
          <a:endParaRPr lang="en-GB" sz="1200" dirty="0"/>
        </a:p>
      </dgm:t>
    </dgm:pt>
    <dgm:pt modelId="{99C922B4-3F9A-4D68-B0D4-357843947EB2}" type="parTrans" cxnId="{F5542CC9-9F1A-443E-8ACE-FA2AED093B3B}">
      <dgm:prSet/>
      <dgm:spPr/>
      <dgm:t>
        <a:bodyPr/>
        <a:lstStyle/>
        <a:p>
          <a:endParaRPr lang="en-GB"/>
        </a:p>
      </dgm:t>
    </dgm:pt>
    <dgm:pt modelId="{060CE3D9-09EF-464F-ADE7-66D4BED970F9}" type="sibTrans" cxnId="{F5542CC9-9F1A-443E-8ACE-FA2AED093B3B}">
      <dgm:prSet/>
      <dgm:spPr/>
      <dgm:t>
        <a:bodyPr/>
        <a:lstStyle/>
        <a:p>
          <a:endParaRPr lang="en-GB"/>
        </a:p>
      </dgm:t>
    </dgm:pt>
    <dgm:pt modelId="{7C24BB29-1E3A-4D8A-8331-BA9E7254FDFB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 anchor="t" anchorCtr="0"/>
        <a:lstStyle/>
        <a:p>
          <a:pPr>
            <a:spcAft>
              <a:spcPts val="0"/>
            </a:spcAft>
          </a:pPr>
          <a:r>
            <a:rPr lang="en-GB" sz="1100" dirty="0">
              <a:latin typeface="+mn-lt"/>
            </a:rPr>
            <a:t>Prevention interventions</a:t>
          </a: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endParaRPr lang="en-GB" sz="1100" dirty="0">
            <a:latin typeface="+mn-lt"/>
          </a:endParaRPr>
        </a:p>
        <a:p>
          <a:pPr>
            <a:spcAft>
              <a:spcPts val="0"/>
            </a:spcAft>
          </a:pPr>
          <a:r>
            <a:rPr lang="en-GB" sz="1100" dirty="0">
              <a:latin typeface="+mn-lt"/>
            </a:rPr>
            <a:t>[HMICFRS]</a:t>
          </a:r>
        </a:p>
      </dgm:t>
    </dgm:pt>
    <dgm:pt modelId="{3F2C5313-C25F-47C3-8946-BBBCA3D07D71}" type="parTrans" cxnId="{2952D143-E61E-4AFE-80C9-D991E3F5D02E}">
      <dgm:prSet/>
      <dgm:spPr/>
      <dgm:t>
        <a:bodyPr/>
        <a:lstStyle/>
        <a:p>
          <a:endParaRPr lang="en-GB"/>
        </a:p>
      </dgm:t>
    </dgm:pt>
    <dgm:pt modelId="{40EFB313-29A6-4CF1-B86A-EE0DF1EDDA52}" type="sibTrans" cxnId="{2952D143-E61E-4AFE-80C9-D991E3F5D02E}">
      <dgm:prSet/>
      <dgm:spPr/>
      <dgm:t>
        <a:bodyPr/>
        <a:lstStyle/>
        <a:p>
          <a:endParaRPr lang="en-GB"/>
        </a:p>
      </dgm:t>
    </dgm:pt>
    <dgm:pt modelId="{C4E3E69E-8BD1-4D42-A061-B95153F5FB67}" type="pres">
      <dgm:prSet presAssocID="{BA1D06F8-3423-472F-BD05-D1FDA5C8FB0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654016B-054B-48D2-900F-309408C621B6}" type="pres">
      <dgm:prSet presAssocID="{16466496-0F5C-41B8-9827-544E94EB9E4A}" presName="vertOne" presStyleCnt="0"/>
      <dgm:spPr/>
    </dgm:pt>
    <dgm:pt modelId="{DA2A3D04-7F9E-4E31-AABA-195FE49F4480}" type="pres">
      <dgm:prSet presAssocID="{16466496-0F5C-41B8-9827-544E94EB9E4A}" presName="txOne" presStyleLbl="node0" presStyleIdx="0" presStyleCnt="6" custScaleY="51188">
        <dgm:presLayoutVars>
          <dgm:chPref val="3"/>
        </dgm:presLayoutVars>
      </dgm:prSet>
      <dgm:spPr/>
    </dgm:pt>
    <dgm:pt modelId="{B1E6939B-60AD-400C-AD37-BAE4D69BCB70}" type="pres">
      <dgm:prSet presAssocID="{16466496-0F5C-41B8-9827-544E94EB9E4A}" presName="parTransOne" presStyleCnt="0"/>
      <dgm:spPr/>
    </dgm:pt>
    <dgm:pt modelId="{2CB1D71D-3BC9-44F6-A22E-449305211D3A}" type="pres">
      <dgm:prSet presAssocID="{16466496-0F5C-41B8-9827-544E94EB9E4A}" presName="horzOne" presStyleCnt="0"/>
      <dgm:spPr/>
    </dgm:pt>
    <dgm:pt modelId="{BD3E0C12-D46D-4AD5-8835-51BBE3EB79CE}" type="pres">
      <dgm:prSet presAssocID="{735AA633-655F-4919-86EA-A21B2E5182B5}" presName="vertTwo" presStyleCnt="0"/>
      <dgm:spPr/>
    </dgm:pt>
    <dgm:pt modelId="{B69AC2DF-6E53-4DEA-9365-A108EB1EE3DE}" type="pres">
      <dgm:prSet presAssocID="{735AA633-655F-4919-86EA-A21B2E5182B5}" presName="txTwo" presStyleLbl="node2" presStyleIdx="0" presStyleCnt="11" custScaleX="108474">
        <dgm:presLayoutVars>
          <dgm:chPref val="3"/>
        </dgm:presLayoutVars>
      </dgm:prSet>
      <dgm:spPr/>
    </dgm:pt>
    <dgm:pt modelId="{117DFCE5-453A-46D0-88B3-60C9BD5B9B61}" type="pres">
      <dgm:prSet presAssocID="{735AA633-655F-4919-86EA-A21B2E5182B5}" presName="horzTwo" presStyleCnt="0"/>
      <dgm:spPr/>
    </dgm:pt>
    <dgm:pt modelId="{355BD5A3-68A4-4A89-AEFE-F74ED22CC2D7}" type="pres">
      <dgm:prSet presAssocID="{408CF10B-4CE0-417F-9883-8703BB685865}" presName="sibSpaceTwo" presStyleCnt="0"/>
      <dgm:spPr/>
    </dgm:pt>
    <dgm:pt modelId="{68F6CFF5-71DD-4218-9595-6635A2FAE389}" type="pres">
      <dgm:prSet presAssocID="{D03BB463-3FE8-49AD-9174-2FF4AB1DE583}" presName="vertTwo" presStyleCnt="0"/>
      <dgm:spPr/>
    </dgm:pt>
    <dgm:pt modelId="{E1E939AE-4D77-4F97-ABB4-E9A9F3D2A561}" type="pres">
      <dgm:prSet presAssocID="{D03BB463-3FE8-49AD-9174-2FF4AB1DE583}" presName="txTwo" presStyleLbl="node2" presStyleIdx="1" presStyleCnt="11">
        <dgm:presLayoutVars>
          <dgm:chPref val="3"/>
        </dgm:presLayoutVars>
      </dgm:prSet>
      <dgm:spPr/>
    </dgm:pt>
    <dgm:pt modelId="{4D14DC4C-6B46-43B2-8071-E0A9E15919F1}" type="pres">
      <dgm:prSet presAssocID="{D03BB463-3FE8-49AD-9174-2FF4AB1DE583}" presName="horzTwo" presStyleCnt="0"/>
      <dgm:spPr/>
    </dgm:pt>
    <dgm:pt modelId="{D2AD4303-259B-4685-BCD0-EA2529F10473}" type="pres">
      <dgm:prSet presAssocID="{4A0589B1-810F-4FDE-BFA3-DE0BB4C5B8D5}" presName="sibSpaceTwo" presStyleCnt="0"/>
      <dgm:spPr/>
    </dgm:pt>
    <dgm:pt modelId="{7C459FDC-BA9D-4CCE-B685-83FB6D9AFEB8}" type="pres">
      <dgm:prSet presAssocID="{0387BDD7-F21C-4366-96A6-A97D148B6397}" presName="vertTwo" presStyleCnt="0"/>
      <dgm:spPr/>
    </dgm:pt>
    <dgm:pt modelId="{74510E8E-0162-4021-A1E2-1AD46F0066C5}" type="pres">
      <dgm:prSet presAssocID="{0387BDD7-F21C-4366-96A6-A97D148B6397}" presName="txTwo" presStyleLbl="node2" presStyleIdx="2" presStyleCnt="11">
        <dgm:presLayoutVars>
          <dgm:chPref val="3"/>
        </dgm:presLayoutVars>
      </dgm:prSet>
      <dgm:spPr/>
    </dgm:pt>
    <dgm:pt modelId="{ED115749-7CAD-49E6-895B-69B17CB7AA17}" type="pres">
      <dgm:prSet presAssocID="{0387BDD7-F21C-4366-96A6-A97D148B6397}" presName="horzTwo" presStyleCnt="0"/>
      <dgm:spPr/>
    </dgm:pt>
    <dgm:pt modelId="{69BBF363-E4DA-4994-B181-DDFB72377A31}" type="pres">
      <dgm:prSet presAssocID="{1D423722-DBC5-4E5C-A475-553B26C7294D}" presName="sibSpaceTwo" presStyleCnt="0"/>
      <dgm:spPr/>
    </dgm:pt>
    <dgm:pt modelId="{47CE988E-A560-4FA2-B72A-5ED8E9EA55DE}" type="pres">
      <dgm:prSet presAssocID="{1871A0CF-E3C4-4853-97C8-F8F644CACAA1}" presName="vertTwo" presStyleCnt="0"/>
      <dgm:spPr/>
    </dgm:pt>
    <dgm:pt modelId="{65B60624-EA38-414C-8D8E-9DCF8E69B3F8}" type="pres">
      <dgm:prSet presAssocID="{1871A0CF-E3C4-4853-97C8-F8F644CACAA1}" presName="txTwo" presStyleLbl="node2" presStyleIdx="3" presStyleCnt="11">
        <dgm:presLayoutVars>
          <dgm:chPref val="3"/>
        </dgm:presLayoutVars>
      </dgm:prSet>
      <dgm:spPr>
        <a:xfrm>
          <a:off x="2941622" y="1613506"/>
          <a:ext cx="904075" cy="2420016"/>
        </a:xfrm>
        <a:prstGeom prst="roundRect">
          <a:avLst>
            <a:gd name="adj" fmla="val 10000"/>
          </a:avLst>
        </a:prstGeom>
      </dgm:spPr>
    </dgm:pt>
    <dgm:pt modelId="{485F50F1-BC47-40BB-8C9C-8460B43E8CD3}" type="pres">
      <dgm:prSet presAssocID="{1871A0CF-E3C4-4853-97C8-F8F644CACAA1}" presName="horzTwo" presStyleCnt="0"/>
      <dgm:spPr/>
    </dgm:pt>
    <dgm:pt modelId="{F4469EAE-3821-446D-9044-D0889A52104A}" type="pres">
      <dgm:prSet presAssocID="{C05DFF51-A662-4034-BE79-05BE0910CEF6}" presName="sibSpaceOne" presStyleCnt="0"/>
      <dgm:spPr/>
    </dgm:pt>
    <dgm:pt modelId="{BD0EB161-CB81-4988-97DD-C3AC53F03E54}" type="pres">
      <dgm:prSet presAssocID="{1D37790B-652B-47F5-A3C9-DBC7A4D71ECF}" presName="vertOne" presStyleCnt="0"/>
      <dgm:spPr/>
    </dgm:pt>
    <dgm:pt modelId="{26901011-A8ED-4D12-96A0-826A891CE887}" type="pres">
      <dgm:prSet presAssocID="{1D37790B-652B-47F5-A3C9-DBC7A4D71ECF}" presName="txOne" presStyleLbl="node0" presStyleIdx="1" presStyleCnt="6" custScaleY="51188">
        <dgm:presLayoutVars>
          <dgm:chPref val="3"/>
        </dgm:presLayoutVars>
      </dgm:prSet>
      <dgm:spPr/>
    </dgm:pt>
    <dgm:pt modelId="{D52D16C1-5A85-4831-96A1-9E232E643DF9}" type="pres">
      <dgm:prSet presAssocID="{1D37790B-652B-47F5-A3C9-DBC7A4D71ECF}" presName="parTransOne" presStyleCnt="0"/>
      <dgm:spPr/>
    </dgm:pt>
    <dgm:pt modelId="{FD78A475-EC5D-481A-AE59-B0EB2B8AD43F}" type="pres">
      <dgm:prSet presAssocID="{1D37790B-652B-47F5-A3C9-DBC7A4D71ECF}" presName="horzOne" presStyleCnt="0"/>
      <dgm:spPr/>
    </dgm:pt>
    <dgm:pt modelId="{FE420130-70CC-46B2-9A12-3CFA9C3953F8}" type="pres">
      <dgm:prSet presAssocID="{54092BBE-D59A-4001-8180-975C7D6EFD52}" presName="vertTwo" presStyleCnt="0"/>
      <dgm:spPr/>
    </dgm:pt>
    <dgm:pt modelId="{405999B9-67B1-4AC8-8FF0-97350FD81D8B}" type="pres">
      <dgm:prSet presAssocID="{54092BBE-D59A-4001-8180-975C7D6EFD52}" presName="txTwo" presStyleLbl="node2" presStyleIdx="4" presStyleCnt="11" custScaleX="109484">
        <dgm:presLayoutVars>
          <dgm:chPref val="3"/>
        </dgm:presLayoutVars>
      </dgm:prSet>
      <dgm:spPr/>
    </dgm:pt>
    <dgm:pt modelId="{9C558008-FA4B-4D7B-99AE-C16142F8C395}" type="pres">
      <dgm:prSet presAssocID="{54092BBE-D59A-4001-8180-975C7D6EFD52}" presName="horzTwo" presStyleCnt="0"/>
      <dgm:spPr/>
    </dgm:pt>
    <dgm:pt modelId="{5694C959-FC8E-46C8-A6A0-74C8C513FF9A}" type="pres">
      <dgm:prSet presAssocID="{AF7E6B72-22FE-46C5-A5A4-50BF4BB663C4}" presName="sibSpaceOne" presStyleCnt="0"/>
      <dgm:spPr/>
    </dgm:pt>
    <dgm:pt modelId="{2EF663F2-E757-4931-B4CF-BB16F547F8D1}" type="pres">
      <dgm:prSet presAssocID="{2604A379-7B97-4987-85ED-733362BD16E0}" presName="vertOne" presStyleCnt="0"/>
      <dgm:spPr/>
    </dgm:pt>
    <dgm:pt modelId="{1E620088-F929-4EBC-8D60-98EC0BD3ED30}" type="pres">
      <dgm:prSet presAssocID="{2604A379-7B97-4987-85ED-733362BD16E0}" presName="txOne" presStyleLbl="node0" presStyleIdx="2" presStyleCnt="6" custScaleY="51188">
        <dgm:presLayoutVars>
          <dgm:chPref val="3"/>
        </dgm:presLayoutVars>
      </dgm:prSet>
      <dgm:spPr/>
    </dgm:pt>
    <dgm:pt modelId="{1B8E4866-7214-4076-B2F6-F2CB9D64A878}" type="pres">
      <dgm:prSet presAssocID="{2604A379-7B97-4987-85ED-733362BD16E0}" presName="parTransOne" presStyleCnt="0"/>
      <dgm:spPr/>
    </dgm:pt>
    <dgm:pt modelId="{093C598B-265C-4F0E-9CC1-69697A2B7917}" type="pres">
      <dgm:prSet presAssocID="{2604A379-7B97-4987-85ED-733362BD16E0}" presName="horzOne" presStyleCnt="0"/>
      <dgm:spPr/>
    </dgm:pt>
    <dgm:pt modelId="{CC43B30D-A8B8-4F68-B90E-0134A9C9BFF1}" type="pres">
      <dgm:prSet presAssocID="{356278CF-DC90-49E4-94CC-03902C5856CC}" presName="vertTwo" presStyleCnt="0"/>
      <dgm:spPr/>
    </dgm:pt>
    <dgm:pt modelId="{70214BF9-AF79-480A-A294-97D61D7EF279}" type="pres">
      <dgm:prSet presAssocID="{356278CF-DC90-49E4-94CC-03902C5856CC}" presName="txTwo" presStyleLbl="node2" presStyleIdx="5" presStyleCnt="11">
        <dgm:presLayoutVars>
          <dgm:chPref val="3"/>
        </dgm:presLayoutVars>
      </dgm:prSet>
      <dgm:spPr/>
    </dgm:pt>
    <dgm:pt modelId="{19A67B02-EBCF-475D-AE28-4317DDBB53F3}" type="pres">
      <dgm:prSet presAssocID="{356278CF-DC90-49E4-94CC-03902C5856CC}" presName="horzTwo" presStyleCnt="0"/>
      <dgm:spPr/>
    </dgm:pt>
    <dgm:pt modelId="{3264F83D-CEAB-47D3-8C13-BE42D5D087B6}" type="pres">
      <dgm:prSet presAssocID="{5126F69D-C6B5-48FF-8865-9DE898AABA00}" presName="sibSpaceOne" presStyleCnt="0"/>
      <dgm:spPr/>
    </dgm:pt>
    <dgm:pt modelId="{C4CDF6B1-3AE0-4AFD-8EDF-E81E4942404C}" type="pres">
      <dgm:prSet presAssocID="{854C78E7-D4DB-4118-AAFF-38DCF811BB19}" presName="vertOne" presStyleCnt="0"/>
      <dgm:spPr/>
    </dgm:pt>
    <dgm:pt modelId="{559570C9-68B1-4EF1-B601-827FBB4367F0}" type="pres">
      <dgm:prSet presAssocID="{854C78E7-D4DB-4118-AAFF-38DCF811BB19}" presName="txOne" presStyleLbl="node0" presStyleIdx="3" presStyleCnt="6" custScaleY="50015">
        <dgm:presLayoutVars>
          <dgm:chPref val="3"/>
        </dgm:presLayoutVars>
      </dgm:prSet>
      <dgm:spPr/>
    </dgm:pt>
    <dgm:pt modelId="{C7547FA4-918F-491E-A7B1-DED0FF48713A}" type="pres">
      <dgm:prSet presAssocID="{854C78E7-D4DB-4118-AAFF-38DCF811BB19}" presName="parTransOne" presStyleCnt="0"/>
      <dgm:spPr/>
    </dgm:pt>
    <dgm:pt modelId="{C1288A01-5E6D-49BF-80AC-F0D61CE74F76}" type="pres">
      <dgm:prSet presAssocID="{854C78E7-D4DB-4118-AAFF-38DCF811BB19}" presName="horzOne" presStyleCnt="0"/>
      <dgm:spPr/>
    </dgm:pt>
    <dgm:pt modelId="{D92EE50D-BEDC-4243-BF52-82A0AAFE3046}" type="pres">
      <dgm:prSet presAssocID="{7C24BB29-1E3A-4D8A-8331-BA9E7254FDFB}" presName="vertTwo" presStyleCnt="0"/>
      <dgm:spPr/>
    </dgm:pt>
    <dgm:pt modelId="{921B8085-483A-4B7A-88CC-50C3C9B44F11}" type="pres">
      <dgm:prSet presAssocID="{7C24BB29-1E3A-4D8A-8331-BA9E7254FDFB}" presName="txTwo" presStyleLbl="node2" presStyleIdx="6" presStyleCnt="11" custScaleX="110915" custLinFactNeighborY="1392">
        <dgm:presLayoutVars>
          <dgm:chPref val="3"/>
        </dgm:presLayoutVars>
      </dgm:prSet>
      <dgm:spPr/>
    </dgm:pt>
    <dgm:pt modelId="{8D0CE236-A7C3-474D-8393-F2238017728F}" type="pres">
      <dgm:prSet presAssocID="{7C24BB29-1E3A-4D8A-8331-BA9E7254FDFB}" presName="horzTwo" presStyleCnt="0"/>
      <dgm:spPr/>
    </dgm:pt>
    <dgm:pt modelId="{7BA8226D-B0D2-4AC5-99DF-D2C18FCDB3DC}" type="pres">
      <dgm:prSet presAssocID="{060CE3D9-09EF-464F-ADE7-66D4BED970F9}" presName="sibSpaceOne" presStyleCnt="0"/>
      <dgm:spPr/>
    </dgm:pt>
    <dgm:pt modelId="{479436C7-FF5C-41F2-9B78-C9C761E522F6}" type="pres">
      <dgm:prSet presAssocID="{6F839EC4-5175-4EF4-BDBB-4BB5C96C083B}" presName="vertOne" presStyleCnt="0"/>
      <dgm:spPr/>
    </dgm:pt>
    <dgm:pt modelId="{1B22A1C1-E527-4860-A48A-F5BD0F8B66EA}" type="pres">
      <dgm:prSet presAssocID="{6F839EC4-5175-4EF4-BDBB-4BB5C96C083B}" presName="txOne" presStyleLbl="node0" presStyleIdx="4" presStyleCnt="6" custScaleY="51188">
        <dgm:presLayoutVars>
          <dgm:chPref val="3"/>
        </dgm:presLayoutVars>
      </dgm:prSet>
      <dgm:spPr/>
    </dgm:pt>
    <dgm:pt modelId="{9406C0C1-2004-4C36-A625-BE039DCFA8EF}" type="pres">
      <dgm:prSet presAssocID="{6F839EC4-5175-4EF4-BDBB-4BB5C96C083B}" presName="parTransOne" presStyleCnt="0"/>
      <dgm:spPr/>
    </dgm:pt>
    <dgm:pt modelId="{5190BE19-E26D-4E79-A87E-A7BB21B535A3}" type="pres">
      <dgm:prSet presAssocID="{6F839EC4-5175-4EF4-BDBB-4BB5C96C083B}" presName="horzOne" presStyleCnt="0"/>
      <dgm:spPr/>
    </dgm:pt>
    <dgm:pt modelId="{44B3288A-374B-413C-BEF6-F1898AB437E1}" type="pres">
      <dgm:prSet presAssocID="{2AED0788-378F-49C6-8C7D-801167D556E1}" presName="vertTwo" presStyleCnt="0"/>
      <dgm:spPr/>
    </dgm:pt>
    <dgm:pt modelId="{9979991E-4A82-4C9A-9208-DE4FCE4C94C6}" type="pres">
      <dgm:prSet presAssocID="{2AED0788-378F-49C6-8C7D-801167D556E1}" presName="txTwo" presStyleLbl="node2" presStyleIdx="7" presStyleCnt="11" custScaleX="112135">
        <dgm:presLayoutVars>
          <dgm:chPref val="3"/>
        </dgm:presLayoutVars>
      </dgm:prSet>
      <dgm:spPr/>
    </dgm:pt>
    <dgm:pt modelId="{DDBD47FB-3CE5-4E9D-9C84-62BD4F4470CF}" type="pres">
      <dgm:prSet presAssocID="{2AED0788-378F-49C6-8C7D-801167D556E1}" presName="horzTwo" presStyleCnt="0"/>
      <dgm:spPr/>
    </dgm:pt>
    <dgm:pt modelId="{79A14EF4-03EC-47BF-9E43-680E57C678FE}" type="pres">
      <dgm:prSet presAssocID="{994622EB-66BE-46F7-91BC-7C5C4C45EF1D}" presName="sibSpaceOne" presStyleCnt="0"/>
      <dgm:spPr/>
    </dgm:pt>
    <dgm:pt modelId="{F2C9C477-90B4-447C-AD1C-23170187449E}" type="pres">
      <dgm:prSet presAssocID="{D652C38A-5965-48A2-BD5B-32E76948B352}" presName="vertOne" presStyleCnt="0"/>
      <dgm:spPr/>
    </dgm:pt>
    <dgm:pt modelId="{9BC7B5E2-8768-4C86-9C0C-867BB4B7F15F}" type="pres">
      <dgm:prSet presAssocID="{D652C38A-5965-48A2-BD5B-32E76948B352}" presName="txOne" presStyleLbl="node0" presStyleIdx="5" presStyleCnt="6" custScaleY="51188">
        <dgm:presLayoutVars>
          <dgm:chPref val="3"/>
        </dgm:presLayoutVars>
      </dgm:prSet>
      <dgm:spPr/>
    </dgm:pt>
    <dgm:pt modelId="{DC810A74-6D33-47B9-9251-64D88088D26A}" type="pres">
      <dgm:prSet presAssocID="{D652C38A-5965-48A2-BD5B-32E76948B352}" presName="parTransOne" presStyleCnt="0"/>
      <dgm:spPr/>
    </dgm:pt>
    <dgm:pt modelId="{019C83A3-5467-4789-8106-25BF165F3F34}" type="pres">
      <dgm:prSet presAssocID="{D652C38A-5965-48A2-BD5B-32E76948B352}" presName="horzOne" presStyleCnt="0"/>
      <dgm:spPr/>
    </dgm:pt>
    <dgm:pt modelId="{C203001F-B087-4A75-87A2-530DCA2A7326}" type="pres">
      <dgm:prSet presAssocID="{3C272228-D18D-4FAD-8041-0FDCD0C011D1}" presName="vertTwo" presStyleCnt="0"/>
      <dgm:spPr/>
    </dgm:pt>
    <dgm:pt modelId="{589DB8CE-3198-470B-89A0-D7F6110D6EB7}" type="pres">
      <dgm:prSet presAssocID="{3C272228-D18D-4FAD-8041-0FDCD0C011D1}" presName="txTwo" presStyleLbl="node2" presStyleIdx="8" presStyleCnt="11" custScaleX="110329">
        <dgm:presLayoutVars>
          <dgm:chPref val="3"/>
        </dgm:presLayoutVars>
      </dgm:prSet>
      <dgm:spPr/>
    </dgm:pt>
    <dgm:pt modelId="{7D36D021-8A02-47C4-98BD-FCD13FDA7D9E}" type="pres">
      <dgm:prSet presAssocID="{3C272228-D18D-4FAD-8041-0FDCD0C011D1}" presName="horzTwo" presStyleCnt="0"/>
      <dgm:spPr/>
    </dgm:pt>
    <dgm:pt modelId="{ACBAF533-F894-4080-8AF8-459E21AB2748}" type="pres">
      <dgm:prSet presAssocID="{F0B0276B-C08D-42AB-A800-0A2AAAE63830}" presName="sibSpaceTwo" presStyleCnt="0"/>
      <dgm:spPr/>
    </dgm:pt>
    <dgm:pt modelId="{2F6E6924-222F-4429-A2DA-018B7FA09635}" type="pres">
      <dgm:prSet presAssocID="{B0C0DECF-51CE-442C-85D3-91B5EB984DF4}" presName="vertTwo" presStyleCnt="0"/>
      <dgm:spPr/>
    </dgm:pt>
    <dgm:pt modelId="{23ED6C6C-8E37-4D1E-A46D-8013DFCE8170}" type="pres">
      <dgm:prSet presAssocID="{B0C0DECF-51CE-442C-85D3-91B5EB984DF4}" presName="txTwo" presStyleLbl="node2" presStyleIdx="9" presStyleCnt="11">
        <dgm:presLayoutVars>
          <dgm:chPref val="3"/>
        </dgm:presLayoutVars>
      </dgm:prSet>
      <dgm:spPr/>
    </dgm:pt>
    <dgm:pt modelId="{52713C7E-463D-4AD9-8E37-AFF3CB75BA49}" type="pres">
      <dgm:prSet presAssocID="{B0C0DECF-51CE-442C-85D3-91B5EB984DF4}" presName="horzTwo" presStyleCnt="0"/>
      <dgm:spPr/>
    </dgm:pt>
    <dgm:pt modelId="{DB2C2876-FE40-4BBB-A39F-E73E911B4A25}" type="pres">
      <dgm:prSet presAssocID="{EA4617C0-6CF7-4991-8DA6-E22B66AAA390}" presName="sibSpaceTwo" presStyleCnt="0"/>
      <dgm:spPr/>
    </dgm:pt>
    <dgm:pt modelId="{0E2D0478-ADF7-43C0-8FA6-F2158B8120A1}" type="pres">
      <dgm:prSet presAssocID="{F4985CFA-99D2-4183-98B2-6824B5C3E29C}" presName="vertTwo" presStyleCnt="0"/>
      <dgm:spPr/>
    </dgm:pt>
    <dgm:pt modelId="{3B33500C-E324-4A2B-B97C-1C5B6E23D0F6}" type="pres">
      <dgm:prSet presAssocID="{F4985CFA-99D2-4183-98B2-6824B5C3E29C}" presName="txTwo" presStyleLbl="node2" presStyleIdx="10" presStyleCnt="11">
        <dgm:presLayoutVars>
          <dgm:chPref val="3"/>
        </dgm:presLayoutVars>
      </dgm:prSet>
      <dgm:spPr/>
    </dgm:pt>
    <dgm:pt modelId="{61ECCFCF-195B-483B-AF44-36A60C5F0E94}" type="pres">
      <dgm:prSet presAssocID="{F4985CFA-99D2-4183-98B2-6824B5C3E29C}" presName="horzTwo" presStyleCnt="0"/>
      <dgm:spPr/>
    </dgm:pt>
  </dgm:ptLst>
  <dgm:cxnLst>
    <dgm:cxn modelId="{A8353020-0087-4322-828F-C8184346809A}" srcId="{1D37790B-652B-47F5-A3C9-DBC7A4D71ECF}" destId="{54092BBE-D59A-4001-8180-975C7D6EFD52}" srcOrd="0" destOrd="0" parTransId="{5C6D94BC-2DE2-490A-A98D-F994E1139527}" sibTransId="{BA6411DE-E6ED-4C9E-A068-75E1E56E43F9}"/>
    <dgm:cxn modelId="{20D9ED2B-23A7-4ED8-91B9-82C605B9AB87}" type="presOf" srcId="{735AA633-655F-4919-86EA-A21B2E5182B5}" destId="{B69AC2DF-6E53-4DEA-9365-A108EB1EE3DE}" srcOrd="0" destOrd="0" presId="urn:microsoft.com/office/officeart/2005/8/layout/hierarchy4"/>
    <dgm:cxn modelId="{1D5DD43D-7708-450E-AEB6-1FB9488513B9}" type="presOf" srcId="{0387BDD7-F21C-4366-96A6-A97D148B6397}" destId="{74510E8E-0162-4021-A1E2-1AD46F0066C5}" srcOrd="0" destOrd="0" presId="urn:microsoft.com/office/officeart/2005/8/layout/hierarchy4"/>
    <dgm:cxn modelId="{F1B25540-04BB-4F0C-9490-89A00A26623A}" srcId="{D652C38A-5965-48A2-BD5B-32E76948B352}" destId="{B0C0DECF-51CE-442C-85D3-91B5EB984DF4}" srcOrd="1" destOrd="0" parTransId="{C33BDF52-79D6-4033-8FD8-4F91187C0CF3}" sibTransId="{EA4617C0-6CF7-4991-8DA6-E22B66AAA390}"/>
    <dgm:cxn modelId="{A9574861-3715-4B03-9D64-F67686E49D76}" type="presOf" srcId="{1871A0CF-E3C4-4853-97C8-F8F644CACAA1}" destId="{65B60624-EA38-414C-8D8E-9DCF8E69B3F8}" srcOrd="0" destOrd="0" presId="urn:microsoft.com/office/officeart/2005/8/layout/hierarchy4"/>
    <dgm:cxn modelId="{2952D143-E61E-4AFE-80C9-D991E3F5D02E}" srcId="{854C78E7-D4DB-4118-AAFF-38DCF811BB19}" destId="{7C24BB29-1E3A-4D8A-8331-BA9E7254FDFB}" srcOrd="0" destOrd="0" parTransId="{3F2C5313-C25F-47C3-8946-BBBCA3D07D71}" sibTransId="{40EFB313-29A6-4CF1-B86A-EE0DF1EDDA52}"/>
    <dgm:cxn modelId="{A6566C4A-1402-468C-924B-0809DAAF41AD}" srcId="{16466496-0F5C-41B8-9827-544E94EB9E4A}" destId="{0387BDD7-F21C-4366-96A6-A97D148B6397}" srcOrd="2" destOrd="0" parTransId="{53E33665-4EB7-4E42-A052-48F0F2B30D4B}" sibTransId="{1D423722-DBC5-4E5C-A475-553B26C7294D}"/>
    <dgm:cxn modelId="{8866CD6A-88D9-4761-AB18-8A96ED159D1C}" srcId="{6F839EC4-5175-4EF4-BDBB-4BB5C96C083B}" destId="{2AED0788-378F-49C6-8C7D-801167D556E1}" srcOrd="0" destOrd="0" parTransId="{C984FCFC-B763-44C3-AA7B-9B3BF57123EA}" sibTransId="{034D7F79-D882-48B5-AEDC-373036E2E367}"/>
    <dgm:cxn modelId="{8C451F58-7BEB-4359-89FB-A0612E9451F1}" srcId="{BA1D06F8-3423-472F-BD05-D1FDA5C8FB07}" destId="{6F839EC4-5175-4EF4-BDBB-4BB5C96C083B}" srcOrd="4" destOrd="0" parTransId="{FDE6F42E-BAB3-48AF-AD18-814E50911631}" sibTransId="{994622EB-66BE-46F7-91BC-7C5C4C45EF1D}"/>
    <dgm:cxn modelId="{86CB7A78-74CA-4082-A7D7-A00916C81653}" srcId="{2604A379-7B97-4987-85ED-733362BD16E0}" destId="{356278CF-DC90-49E4-94CC-03902C5856CC}" srcOrd="0" destOrd="0" parTransId="{958E4D2E-2354-45BB-847E-211CE68E1094}" sibTransId="{5C031F86-492A-4607-B5BB-40BC35F8E706}"/>
    <dgm:cxn modelId="{ADB1BC81-47A1-45E9-8AB2-1BD72E98A93B}" srcId="{16466496-0F5C-41B8-9827-544E94EB9E4A}" destId="{735AA633-655F-4919-86EA-A21B2E5182B5}" srcOrd="0" destOrd="0" parTransId="{39A838AF-CDE8-495E-9D80-273C14D2C63F}" sibTransId="{408CF10B-4CE0-417F-9883-8703BB685865}"/>
    <dgm:cxn modelId="{8B63598B-85C0-4CEC-A885-7BAB6800E6A2}" type="presOf" srcId="{F4985CFA-99D2-4183-98B2-6824B5C3E29C}" destId="{3B33500C-E324-4A2B-B97C-1C5B6E23D0F6}" srcOrd="0" destOrd="0" presId="urn:microsoft.com/office/officeart/2005/8/layout/hierarchy4"/>
    <dgm:cxn modelId="{213C958D-2410-4FEE-B16D-17893C1251DF}" srcId="{16466496-0F5C-41B8-9827-544E94EB9E4A}" destId="{1871A0CF-E3C4-4853-97C8-F8F644CACAA1}" srcOrd="3" destOrd="0" parTransId="{1832263C-EC0A-458C-AC37-CB73589329FC}" sibTransId="{5BAAAE9C-78E1-4A8F-BC48-1ADC26D71DE2}"/>
    <dgm:cxn modelId="{D64E4B9A-576C-47B4-9E27-705BD7EE0FBD}" type="presOf" srcId="{54092BBE-D59A-4001-8180-975C7D6EFD52}" destId="{405999B9-67B1-4AC8-8FF0-97350FD81D8B}" srcOrd="0" destOrd="0" presId="urn:microsoft.com/office/officeart/2005/8/layout/hierarchy4"/>
    <dgm:cxn modelId="{F3FC639C-CA4C-41BF-97C1-E3720795E5A0}" type="presOf" srcId="{356278CF-DC90-49E4-94CC-03902C5856CC}" destId="{70214BF9-AF79-480A-A294-97D61D7EF279}" srcOrd="0" destOrd="0" presId="urn:microsoft.com/office/officeart/2005/8/layout/hierarchy4"/>
    <dgm:cxn modelId="{0392C0A1-14A9-4F1D-988D-BA3425629790}" type="presOf" srcId="{2604A379-7B97-4987-85ED-733362BD16E0}" destId="{1E620088-F929-4EBC-8D60-98EC0BD3ED30}" srcOrd="0" destOrd="0" presId="urn:microsoft.com/office/officeart/2005/8/layout/hierarchy4"/>
    <dgm:cxn modelId="{D1CED1A4-BB97-406E-80A9-834B28E21BB4}" type="presOf" srcId="{D03BB463-3FE8-49AD-9174-2FF4AB1DE583}" destId="{E1E939AE-4D77-4F97-ABB4-E9A9F3D2A561}" srcOrd="0" destOrd="0" presId="urn:microsoft.com/office/officeart/2005/8/layout/hierarchy4"/>
    <dgm:cxn modelId="{FF2F6FA8-3480-4842-9D14-85FA3736D294}" type="presOf" srcId="{2AED0788-378F-49C6-8C7D-801167D556E1}" destId="{9979991E-4A82-4C9A-9208-DE4FCE4C94C6}" srcOrd="0" destOrd="0" presId="urn:microsoft.com/office/officeart/2005/8/layout/hierarchy4"/>
    <dgm:cxn modelId="{10CB59AC-14BE-4246-979E-09C32DC8CB52}" type="presOf" srcId="{16466496-0F5C-41B8-9827-544E94EB9E4A}" destId="{DA2A3D04-7F9E-4E31-AABA-195FE49F4480}" srcOrd="0" destOrd="0" presId="urn:microsoft.com/office/officeart/2005/8/layout/hierarchy4"/>
    <dgm:cxn modelId="{844881B1-EED8-4A30-AE65-68B3A5449497}" type="presOf" srcId="{3C272228-D18D-4FAD-8041-0FDCD0C011D1}" destId="{589DB8CE-3198-470B-89A0-D7F6110D6EB7}" srcOrd="0" destOrd="0" presId="urn:microsoft.com/office/officeart/2005/8/layout/hierarchy4"/>
    <dgm:cxn modelId="{013ADEB5-4867-4407-9245-DCDA011DCD16}" type="presOf" srcId="{B0C0DECF-51CE-442C-85D3-91B5EB984DF4}" destId="{23ED6C6C-8E37-4D1E-A46D-8013DFCE8170}" srcOrd="0" destOrd="0" presId="urn:microsoft.com/office/officeart/2005/8/layout/hierarchy4"/>
    <dgm:cxn modelId="{733AB0BA-08EE-450E-9825-714426EF8685}" srcId="{BA1D06F8-3423-472F-BD05-D1FDA5C8FB07}" destId="{D652C38A-5965-48A2-BD5B-32E76948B352}" srcOrd="5" destOrd="0" parTransId="{06D87C54-747F-436E-953D-138840B64B57}" sibTransId="{3E3200A0-B9EC-4D7D-A2AC-1F517DDF2E3E}"/>
    <dgm:cxn modelId="{D688B0C3-E584-4F04-B92C-C4960ED6C3E9}" srcId="{BA1D06F8-3423-472F-BD05-D1FDA5C8FB07}" destId="{1D37790B-652B-47F5-A3C9-DBC7A4D71ECF}" srcOrd="1" destOrd="0" parTransId="{C2E32856-9565-4989-ACDC-91107CA8550D}" sibTransId="{AF7E6B72-22FE-46C5-A5A4-50BF4BB663C4}"/>
    <dgm:cxn modelId="{E4AEFDC3-A27F-467E-AAE4-6E4B91FB7239}" srcId="{BA1D06F8-3423-472F-BD05-D1FDA5C8FB07}" destId="{2604A379-7B97-4987-85ED-733362BD16E0}" srcOrd="2" destOrd="0" parTransId="{83774FBD-9DA7-4E1C-8484-C01F2B3D5463}" sibTransId="{5126F69D-C6B5-48FF-8865-9DE898AABA00}"/>
    <dgm:cxn modelId="{8AA411C6-1651-4BF9-97E7-A4CA7E84DD29}" type="presOf" srcId="{BA1D06F8-3423-472F-BD05-D1FDA5C8FB07}" destId="{C4E3E69E-8BD1-4D42-A061-B95153F5FB67}" srcOrd="0" destOrd="0" presId="urn:microsoft.com/office/officeart/2005/8/layout/hierarchy4"/>
    <dgm:cxn modelId="{F5542CC9-9F1A-443E-8ACE-FA2AED093B3B}" srcId="{BA1D06F8-3423-472F-BD05-D1FDA5C8FB07}" destId="{854C78E7-D4DB-4118-AAFF-38DCF811BB19}" srcOrd="3" destOrd="0" parTransId="{99C922B4-3F9A-4D68-B0D4-357843947EB2}" sibTransId="{060CE3D9-09EF-464F-ADE7-66D4BED970F9}"/>
    <dgm:cxn modelId="{98036ACA-DEF5-4777-B327-08774D3FB72F}" srcId="{BA1D06F8-3423-472F-BD05-D1FDA5C8FB07}" destId="{16466496-0F5C-41B8-9827-544E94EB9E4A}" srcOrd="0" destOrd="0" parTransId="{12A21D39-7D8B-4F08-8CED-C536707BAD88}" sibTransId="{C05DFF51-A662-4034-BE79-05BE0910CEF6}"/>
    <dgm:cxn modelId="{2FA080CA-1509-4894-A41C-7B2A305ACA03}" type="presOf" srcId="{1D37790B-652B-47F5-A3C9-DBC7A4D71ECF}" destId="{26901011-A8ED-4D12-96A0-826A891CE887}" srcOrd="0" destOrd="0" presId="urn:microsoft.com/office/officeart/2005/8/layout/hierarchy4"/>
    <dgm:cxn modelId="{6415DED1-6337-42DE-9485-98CD0BDEEC15}" type="presOf" srcId="{6F839EC4-5175-4EF4-BDBB-4BB5C96C083B}" destId="{1B22A1C1-E527-4860-A48A-F5BD0F8B66EA}" srcOrd="0" destOrd="0" presId="urn:microsoft.com/office/officeart/2005/8/layout/hierarchy4"/>
    <dgm:cxn modelId="{7994CBDD-D8D8-4FC4-A57A-4F93F0FD9352}" type="presOf" srcId="{7C24BB29-1E3A-4D8A-8331-BA9E7254FDFB}" destId="{921B8085-483A-4B7A-88CC-50C3C9B44F11}" srcOrd="0" destOrd="0" presId="urn:microsoft.com/office/officeart/2005/8/layout/hierarchy4"/>
    <dgm:cxn modelId="{7130D5E2-86C2-4C05-B4AE-B5ED052DACC6}" type="presOf" srcId="{D652C38A-5965-48A2-BD5B-32E76948B352}" destId="{9BC7B5E2-8768-4C86-9C0C-867BB4B7F15F}" srcOrd="0" destOrd="0" presId="urn:microsoft.com/office/officeart/2005/8/layout/hierarchy4"/>
    <dgm:cxn modelId="{B1F008EF-0C48-4300-BB3C-6BCF3BDE50AD}" srcId="{D652C38A-5965-48A2-BD5B-32E76948B352}" destId="{F4985CFA-99D2-4183-98B2-6824B5C3E29C}" srcOrd="2" destOrd="0" parTransId="{BAA00281-4A39-4C6F-9329-64DD9B9A57AA}" sibTransId="{AD85CF80-4231-4676-A8BE-1164A02DC792}"/>
    <dgm:cxn modelId="{435B30F8-F713-440D-9280-08455306F804}" type="presOf" srcId="{854C78E7-D4DB-4118-AAFF-38DCF811BB19}" destId="{559570C9-68B1-4EF1-B601-827FBB4367F0}" srcOrd="0" destOrd="0" presId="urn:microsoft.com/office/officeart/2005/8/layout/hierarchy4"/>
    <dgm:cxn modelId="{343C80FC-6E36-4335-986B-9A2350E417CE}" srcId="{16466496-0F5C-41B8-9827-544E94EB9E4A}" destId="{D03BB463-3FE8-49AD-9174-2FF4AB1DE583}" srcOrd="1" destOrd="0" parTransId="{48AB2B9F-9E5C-417A-8CC6-7C3A83E1FC3B}" sibTransId="{4A0589B1-810F-4FDE-BFA3-DE0BB4C5B8D5}"/>
    <dgm:cxn modelId="{9EFE2DFE-EC09-4352-9F3C-8C0A8FFA0199}" srcId="{D652C38A-5965-48A2-BD5B-32E76948B352}" destId="{3C272228-D18D-4FAD-8041-0FDCD0C011D1}" srcOrd="0" destOrd="0" parTransId="{CD4EE264-77D6-46FA-A92D-B63BF9AF1FC9}" sibTransId="{F0B0276B-C08D-42AB-A800-0A2AAAE63830}"/>
    <dgm:cxn modelId="{87C67904-1B6F-45F0-8887-A923EAF1E32A}" type="presParOf" srcId="{C4E3E69E-8BD1-4D42-A061-B95153F5FB67}" destId="{C654016B-054B-48D2-900F-309408C621B6}" srcOrd="0" destOrd="0" presId="urn:microsoft.com/office/officeart/2005/8/layout/hierarchy4"/>
    <dgm:cxn modelId="{FCAEADAA-9CE9-4334-89CF-4601C8EBC3DA}" type="presParOf" srcId="{C654016B-054B-48D2-900F-309408C621B6}" destId="{DA2A3D04-7F9E-4E31-AABA-195FE49F4480}" srcOrd="0" destOrd="0" presId="urn:microsoft.com/office/officeart/2005/8/layout/hierarchy4"/>
    <dgm:cxn modelId="{C3DEC356-49D8-4E40-9F11-EC1D7E60FA1C}" type="presParOf" srcId="{C654016B-054B-48D2-900F-309408C621B6}" destId="{B1E6939B-60AD-400C-AD37-BAE4D69BCB70}" srcOrd="1" destOrd="0" presId="urn:microsoft.com/office/officeart/2005/8/layout/hierarchy4"/>
    <dgm:cxn modelId="{026A289A-9323-4B25-A771-68635B434B9A}" type="presParOf" srcId="{C654016B-054B-48D2-900F-309408C621B6}" destId="{2CB1D71D-3BC9-44F6-A22E-449305211D3A}" srcOrd="2" destOrd="0" presId="urn:microsoft.com/office/officeart/2005/8/layout/hierarchy4"/>
    <dgm:cxn modelId="{725CEE77-6F1F-4BFC-A2F4-501A45878FA8}" type="presParOf" srcId="{2CB1D71D-3BC9-44F6-A22E-449305211D3A}" destId="{BD3E0C12-D46D-4AD5-8835-51BBE3EB79CE}" srcOrd="0" destOrd="0" presId="urn:microsoft.com/office/officeart/2005/8/layout/hierarchy4"/>
    <dgm:cxn modelId="{4FED3DC6-72BF-42AD-A67C-74147DB6F012}" type="presParOf" srcId="{BD3E0C12-D46D-4AD5-8835-51BBE3EB79CE}" destId="{B69AC2DF-6E53-4DEA-9365-A108EB1EE3DE}" srcOrd="0" destOrd="0" presId="urn:microsoft.com/office/officeart/2005/8/layout/hierarchy4"/>
    <dgm:cxn modelId="{B3D45E44-F660-4E5A-96D1-9A64A05345A1}" type="presParOf" srcId="{BD3E0C12-D46D-4AD5-8835-51BBE3EB79CE}" destId="{117DFCE5-453A-46D0-88B3-60C9BD5B9B61}" srcOrd="1" destOrd="0" presId="urn:microsoft.com/office/officeart/2005/8/layout/hierarchy4"/>
    <dgm:cxn modelId="{F0A0E4A5-BAF9-4435-BD08-886A39149699}" type="presParOf" srcId="{2CB1D71D-3BC9-44F6-A22E-449305211D3A}" destId="{355BD5A3-68A4-4A89-AEFE-F74ED22CC2D7}" srcOrd="1" destOrd="0" presId="urn:microsoft.com/office/officeart/2005/8/layout/hierarchy4"/>
    <dgm:cxn modelId="{9C280EC1-03BC-4706-B604-368BAC53B046}" type="presParOf" srcId="{2CB1D71D-3BC9-44F6-A22E-449305211D3A}" destId="{68F6CFF5-71DD-4218-9595-6635A2FAE389}" srcOrd="2" destOrd="0" presId="urn:microsoft.com/office/officeart/2005/8/layout/hierarchy4"/>
    <dgm:cxn modelId="{65EDE442-959D-4AA1-8857-B098F73FEA8F}" type="presParOf" srcId="{68F6CFF5-71DD-4218-9595-6635A2FAE389}" destId="{E1E939AE-4D77-4F97-ABB4-E9A9F3D2A561}" srcOrd="0" destOrd="0" presId="urn:microsoft.com/office/officeart/2005/8/layout/hierarchy4"/>
    <dgm:cxn modelId="{821D8E68-B1A5-4FD9-9876-CC2B5297EBE1}" type="presParOf" srcId="{68F6CFF5-71DD-4218-9595-6635A2FAE389}" destId="{4D14DC4C-6B46-43B2-8071-E0A9E15919F1}" srcOrd="1" destOrd="0" presId="urn:microsoft.com/office/officeart/2005/8/layout/hierarchy4"/>
    <dgm:cxn modelId="{FFFAC646-B731-4678-B3A1-EB31A42D0AF2}" type="presParOf" srcId="{2CB1D71D-3BC9-44F6-A22E-449305211D3A}" destId="{D2AD4303-259B-4685-BCD0-EA2529F10473}" srcOrd="3" destOrd="0" presId="urn:microsoft.com/office/officeart/2005/8/layout/hierarchy4"/>
    <dgm:cxn modelId="{ECD3EE50-CB18-479A-A15D-F3B232F680F8}" type="presParOf" srcId="{2CB1D71D-3BC9-44F6-A22E-449305211D3A}" destId="{7C459FDC-BA9D-4CCE-B685-83FB6D9AFEB8}" srcOrd="4" destOrd="0" presId="urn:microsoft.com/office/officeart/2005/8/layout/hierarchy4"/>
    <dgm:cxn modelId="{88B6CE88-36A2-4266-BD20-C3599634136A}" type="presParOf" srcId="{7C459FDC-BA9D-4CCE-B685-83FB6D9AFEB8}" destId="{74510E8E-0162-4021-A1E2-1AD46F0066C5}" srcOrd="0" destOrd="0" presId="urn:microsoft.com/office/officeart/2005/8/layout/hierarchy4"/>
    <dgm:cxn modelId="{404DC1CE-79B5-4606-9877-4DCD1AFF548F}" type="presParOf" srcId="{7C459FDC-BA9D-4CCE-B685-83FB6D9AFEB8}" destId="{ED115749-7CAD-49E6-895B-69B17CB7AA17}" srcOrd="1" destOrd="0" presId="urn:microsoft.com/office/officeart/2005/8/layout/hierarchy4"/>
    <dgm:cxn modelId="{A6AA2D90-1C28-4D47-814A-AB2EC8FA1B5C}" type="presParOf" srcId="{2CB1D71D-3BC9-44F6-A22E-449305211D3A}" destId="{69BBF363-E4DA-4994-B181-DDFB72377A31}" srcOrd="5" destOrd="0" presId="urn:microsoft.com/office/officeart/2005/8/layout/hierarchy4"/>
    <dgm:cxn modelId="{61D43E59-1082-4EE2-967E-DC8E9486AE3A}" type="presParOf" srcId="{2CB1D71D-3BC9-44F6-A22E-449305211D3A}" destId="{47CE988E-A560-4FA2-B72A-5ED8E9EA55DE}" srcOrd="6" destOrd="0" presId="urn:microsoft.com/office/officeart/2005/8/layout/hierarchy4"/>
    <dgm:cxn modelId="{A68C42D1-65AA-4844-BD80-923C1556C480}" type="presParOf" srcId="{47CE988E-A560-4FA2-B72A-5ED8E9EA55DE}" destId="{65B60624-EA38-414C-8D8E-9DCF8E69B3F8}" srcOrd="0" destOrd="0" presId="urn:microsoft.com/office/officeart/2005/8/layout/hierarchy4"/>
    <dgm:cxn modelId="{020B11ED-543F-40D7-8F3F-9A9E8D0F26F3}" type="presParOf" srcId="{47CE988E-A560-4FA2-B72A-5ED8E9EA55DE}" destId="{485F50F1-BC47-40BB-8C9C-8460B43E8CD3}" srcOrd="1" destOrd="0" presId="urn:microsoft.com/office/officeart/2005/8/layout/hierarchy4"/>
    <dgm:cxn modelId="{639E33A6-BA1E-4E0F-B975-862C54673652}" type="presParOf" srcId="{C4E3E69E-8BD1-4D42-A061-B95153F5FB67}" destId="{F4469EAE-3821-446D-9044-D0889A52104A}" srcOrd="1" destOrd="0" presId="urn:microsoft.com/office/officeart/2005/8/layout/hierarchy4"/>
    <dgm:cxn modelId="{92F9BEC1-171C-480B-AD07-DB6ED203D222}" type="presParOf" srcId="{C4E3E69E-8BD1-4D42-A061-B95153F5FB67}" destId="{BD0EB161-CB81-4988-97DD-C3AC53F03E54}" srcOrd="2" destOrd="0" presId="urn:microsoft.com/office/officeart/2005/8/layout/hierarchy4"/>
    <dgm:cxn modelId="{EA7C5639-1AA1-40BF-8BDB-3EA9AF6D6C68}" type="presParOf" srcId="{BD0EB161-CB81-4988-97DD-C3AC53F03E54}" destId="{26901011-A8ED-4D12-96A0-826A891CE887}" srcOrd="0" destOrd="0" presId="urn:microsoft.com/office/officeart/2005/8/layout/hierarchy4"/>
    <dgm:cxn modelId="{B14A23F9-D755-4716-8165-65AFE577E20A}" type="presParOf" srcId="{BD0EB161-CB81-4988-97DD-C3AC53F03E54}" destId="{D52D16C1-5A85-4831-96A1-9E232E643DF9}" srcOrd="1" destOrd="0" presId="urn:microsoft.com/office/officeart/2005/8/layout/hierarchy4"/>
    <dgm:cxn modelId="{25773AAB-40CF-490F-BF67-6DE601DBFBF4}" type="presParOf" srcId="{BD0EB161-CB81-4988-97DD-C3AC53F03E54}" destId="{FD78A475-EC5D-481A-AE59-B0EB2B8AD43F}" srcOrd="2" destOrd="0" presId="urn:microsoft.com/office/officeart/2005/8/layout/hierarchy4"/>
    <dgm:cxn modelId="{0E817346-F072-45BE-947D-4561A9F5D62C}" type="presParOf" srcId="{FD78A475-EC5D-481A-AE59-B0EB2B8AD43F}" destId="{FE420130-70CC-46B2-9A12-3CFA9C3953F8}" srcOrd="0" destOrd="0" presId="urn:microsoft.com/office/officeart/2005/8/layout/hierarchy4"/>
    <dgm:cxn modelId="{70410AC4-9B00-44C0-8124-AC91C8419ABC}" type="presParOf" srcId="{FE420130-70CC-46B2-9A12-3CFA9C3953F8}" destId="{405999B9-67B1-4AC8-8FF0-97350FD81D8B}" srcOrd="0" destOrd="0" presId="urn:microsoft.com/office/officeart/2005/8/layout/hierarchy4"/>
    <dgm:cxn modelId="{D6C72B61-740A-4AD3-B9FA-BB7C0E83734A}" type="presParOf" srcId="{FE420130-70CC-46B2-9A12-3CFA9C3953F8}" destId="{9C558008-FA4B-4D7B-99AE-C16142F8C395}" srcOrd="1" destOrd="0" presId="urn:microsoft.com/office/officeart/2005/8/layout/hierarchy4"/>
    <dgm:cxn modelId="{E1EFD9BC-55FA-4187-B12C-841C263FEC3F}" type="presParOf" srcId="{C4E3E69E-8BD1-4D42-A061-B95153F5FB67}" destId="{5694C959-FC8E-46C8-A6A0-74C8C513FF9A}" srcOrd="3" destOrd="0" presId="urn:microsoft.com/office/officeart/2005/8/layout/hierarchy4"/>
    <dgm:cxn modelId="{46CFE644-82E6-4E2E-9EB9-BC4EBE2D1F7A}" type="presParOf" srcId="{C4E3E69E-8BD1-4D42-A061-B95153F5FB67}" destId="{2EF663F2-E757-4931-B4CF-BB16F547F8D1}" srcOrd="4" destOrd="0" presId="urn:microsoft.com/office/officeart/2005/8/layout/hierarchy4"/>
    <dgm:cxn modelId="{ECBC4AAE-BF2F-4DFA-AD1D-F0107A484A17}" type="presParOf" srcId="{2EF663F2-E757-4931-B4CF-BB16F547F8D1}" destId="{1E620088-F929-4EBC-8D60-98EC0BD3ED30}" srcOrd="0" destOrd="0" presId="urn:microsoft.com/office/officeart/2005/8/layout/hierarchy4"/>
    <dgm:cxn modelId="{DE83CA33-313A-4D31-BED1-91B3BBBF5D31}" type="presParOf" srcId="{2EF663F2-E757-4931-B4CF-BB16F547F8D1}" destId="{1B8E4866-7214-4076-B2F6-F2CB9D64A878}" srcOrd="1" destOrd="0" presId="urn:microsoft.com/office/officeart/2005/8/layout/hierarchy4"/>
    <dgm:cxn modelId="{C03E1F68-C7A7-452A-922D-032B01446667}" type="presParOf" srcId="{2EF663F2-E757-4931-B4CF-BB16F547F8D1}" destId="{093C598B-265C-4F0E-9CC1-69697A2B7917}" srcOrd="2" destOrd="0" presId="urn:microsoft.com/office/officeart/2005/8/layout/hierarchy4"/>
    <dgm:cxn modelId="{B4962CC1-CD81-4751-99F2-81D3606D924A}" type="presParOf" srcId="{093C598B-265C-4F0E-9CC1-69697A2B7917}" destId="{CC43B30D-A8B8-4F68-B90E-0134A9C9BFF1}" srcOrd="0" destOrd="0" presId="urn:microsoft.com/office/officeart/2005/8/layout/hierarchy4"/>
    <dgm:cxn modelId="{E7176621-E874-4AEA-90A9-B4E0F8DD9952}" type="presParOf" srcId="{CC43B30D-A8B8-4F68-B90E-0134A9C9BFF1}" destId="{70214BF9-AF79-480A-A294-97D61D7EF279}" srcOrd="0" destOrd="0" presId="urn:microsoft.com/office/officeart/2005/8/layout/hierarchy4"/>
    <dgm:cxn modelId="{8D438BB5-97B3-4BC8-A2EC-42A7B70AAEA1}" type="presParOf" srcId="{CC43B30D-A8B8-4F68-B90E-0134A9C9BFF1}" destId="{19A67B02-EBCF-475D-AE28-4317DDBB53F3}" srcOrd="1" destOrd="0" presId="urn:microsoft.com/office/officeart/2005/8/layout/hierarchy4"/>
    <dgm:cxn modelId="{74060A26-0D02-4118-82A2-A307606D7E72}" type="presParOf" srcId="{C4E3E69E-8BD1-4D42-A061-B95153F5FB67}" destId="{3264F83D-CEAB-47D3-8C13-BE42D5D087B6}" srcOrd="5" destOrd="0" presId="urn:microsoft.com/office/officeart/2005/8/layout/hierarchy4"/>
    <dgm:cxn modelId="{607FC6E4-9B2A-444C-846D-421B004189D7}" type="presParOf" srcId="{C4E3E69E-8BD1-4D42-A061-B95153F5FB67}" destId="{C4CDF6B1-3AE0-4AFD-8EDF-E81E4942404C}" srcOrd="6" destOrd="0" presId="urn:microsoft.com/office/officeart/2005/8/layout/hierarchy4"/>
    <dgm:cxn modelId="{93CFA5BF-BFDB-4DEC-9AFE-7E48BE8ED3B8}" type="presParOf" srcId="{C4CDF6B1-3AE0-4AFD-8EDF-E81E4942404C}" destId="{559570C9-68B1-4EF1-B601-827FBB4367F0}" srcOrd="0" destOrd="0" presId="urn:microsoft.com/office/officeart/2005/8/layout/hierarchy4"/>
    <dgm:cxn modelId="{413166EE-4D32-439E-AD8E-374A96F005E5}" type="presParOf" srcId="{C4CDF6B1-3AE0-4AFD-8EDF-E81E4942404C}" destId="{C7547FA4-918F-491E-A7B1-DED0FF48713A}" srcOrd="1" destOrd="0" presId="urn:microsoft.com/office/officeart/2005/8/layout/hierarchy4"/>
    <dgm:cxn modelId="{E3D5B1C7-07E5-4952-B679-2E656B8FCAEA}" type="presParOf" srcId="{C4CDF6B1-3AE0-4AFD-8EDF-E81E4942404C}" destId="{C1288A01-5E6D-49BF-80AC-F0D61CE74F76}" srcOrd="2" destOrd="0" presId="urn:microsoft.com/office/officeart/2005/8/layout/hierarchy4"/>
    <dgm:cxn modelId="{EDA90E59-00AF-4398-B97C-7F1BE5C4D1D8}" type="presParOf" srcId="{C1288A01-5E6D-49BF-80AC-F0D61CE74F76}" destId="{D92EE50D-BEDC-4243-BF52-82A0AAFE3046}" srcOrd="0" destOrd="0" presId="urn:microsoft.com/office/officeart/2005/8/layout/hierarchy4"/>
    <dgm:cxn modelId="{95B129CA-359B-4279-A97E-D647BA41D65D}" type="presParOf" srcId="{D92EE50D-BEDC-4243-BF52-82A0AAFE3046}" destId="{921B8085-483A-4B7A-88CC-50C3C9B44F11}" srcOrd="0" destOrd="0" presId="urn:microsoft.com/office/officeart/2005/8/layout/hierarchy4"/>
    <dgm:cxn modelId="{91E12E7F-5CFE-4730-A5F8-ABAD051E49E3}" type="presParOf" srcId="{D92EE50D-BEDC-4243-BF52-82A0AAFE3046}" destId="{8D0CE236-A7C3-474D-8393-F2238017728F}" srcOrd="1" destOrd="0" presId="urn:microsoft.com/office/officeart/2005/8/layout/hierarchy4"/>
    <dgm:cxn modelId="{FC59A41A-8E61-4B82-B5B0-565296D835D1}" type="presParOf" srcId="{C4E3E69E-8BD1-4D42-A061-B95153F5FB67}" destId="{7BA8226D-B0D2-4AC5-99DF-D2C18FCDB3DC}" srcOrd="7" destOrd="0" presId="urn:microsoft.com/office/officeart/2005/8/layout/hierarchy4"/>
    <dgm:cxn modelId="{7E55D873-1B9D-49FF-8633-9547F6A0F1DD}" type="presParOf" srcId="{C4E3E69E-8BD1-4D42-A061-B95153F5FB67}" destId="{479436C7-FF5C-41F2-9B78-C9C761E522F6}" srcOrd="8" destOrd="0" presId="urn:microsoft.com/office/officeart/2005/8/layout/hierarchy4"/>
    <dgm:cxn modelId="{8631FC5B-8BA6-4B84-AC5B-37732AE52300}" type="presParOf" srcId="{479436C7-FF5C-41F2-9B78-C9C761E522F6}" destId="{1B22A1C1-E527-4860-A48A-F5BD0F8B66EA}" srcOrd="0" destOrd="0" presId="urn:microsoft.com/office/officeart/2005/8/layout/hierarchy4"/>
    <dgm:cxn modelId="{7D9479C1-6338-488D-9E7C-6A0DA5BDE1EB}" type="presParOf" srcId="{479436C7-FF5C-41F2-9B78-C9C761E522F6}" destId="{9406C0C1-2004-4C36-A625-BE039DCFA8EF}" srcOrd="1" destOrd="0" presId="urn:microsoft.com/office/officeart/2005/8/layout/hierarchy4"/>
    <dgm:cxn modelId="{B56D4880-3A11-4D68-AFBB-8BA8EDDFE7B4}" type="presParOf" srcId="{479436C7-FF5C-41F2-9B78-C9C761E522F6}" destId="{5190BE19-E26D-4E79-A87E-A7BB21B535A3}" srcOrd="2" destOrd="0" presId="urn:microsoft.com/office/officeart/2005/8/layout/hierarchy4"/>
    <dgm:cxn modelId="{30FA69B8-CD53-480E-B464-19FA9E7E3594}" type="presParOf" srcId="{5190BE19-E26D-4E79-A87E-A7BB21B535A3}" destId="{44B3288A-374B-413C-BEF6-F1898AB437E1}" srcOrd="0" destOrd="0" presId="urn:microsoft.com/office/officeart/2005/8/layout/hierarchy4"/>
    <dgm:cxn modelId="{5CD3530C-948E-4805-9F38-BC218E048721}" type="presParOf" srcId="{44B3288A-374B-413C-BEF6-F1898AB437E1}" destId="{9979991E-4A82-4C9A-9208-DE4FCE4C94C6}" srcOrd="0" destOrd="0" presId="urn:microsoft.com/office/officeart/2005/8/layout/hierarchy4"/>
    <dgm:cxn modelId="{80B10451-6FE6-474D-A727-0353AA620F35}" type="presParOf" srcId="{44B3288A-374B-413C-BEF6-F1898AB437E1}" destId="{DDBD47FB-3CE5-4E9D-9C84-62BD4F4470CF}" srcOrd="1" destOrd="0" presId="urn:microsoft.com/office/officeart/2005/8/layout/hierarchy4"/>
    <dgm:cxn modelId="{C75E2E35-07A4-46D4-8C3B-43FAFA7C37F5}" type="presParOf" srcId="{C4E3E69E-8BD1-4D42-A061-B95153F5FB67}" destId="{79A14EF4-03EC-47BF-9E43-680E57C678FE}" srcOrd="9" destOrd="0" presId="urn:microsoft.com/office/officeart/2005/8/layout/hierarchy4"/>
    <dgm:cxn modelId="{89029BC4-29D7-4DFE-84C6-56205A7AD3D6}" type="presParOf" srcId="{C4E3E69E-8BD1-4D42-A061-B95153F5FB67}" destId="{F2C9C477-90B4-447C-AD1C-23170187449E}" srcOrd="10" destOrd="0" presId="urn:microsoft.com/office/officeart/2005/8/layout/hierarchy4"/>
    <dgm:cxn modelId="{A1D90E9B-0828-4D3C-B88B-5AFCFC32BE1A}" type="presParOf" srcId="{F2C9C477-90B4-447C-AD1C-23170187449E}" destId="{9BC7B5E2-8768-4C86-9C0C-867BB4B7F15F}" srcOrd="0" destOrd="0" presId="urn:microsoft.com/office/officeart/2005/8/layout/hierarchy4"/>
    <dgm:cxn modelId="{0EBC4DE4-364E-45C9-BD21-E872E1ADD959}" type="presParOf" srcId="{F2C9C477-90B4-447C-AD1C-23170187449E}" destId="{DC810A74-6D33-47B9-9251-64D88088D26A}" srcOrd="1" destOrd="0" presId="urn:microsoft.com/office/officeart/2005/8/layout/hierarchy4"/>
    <dgm:cxn modelId="{63F5E548-5E3F-4552-B190-924CCE9A85D8}" type="presParOf" srcId="{F2C9C477-90B4-447C-AD1C-23170187449E}" destId="{019C83A3-5467-4789-8106-25BF165F3F34}" srcOrd="2" destOrd="0" presId="urn:microsoft.com/office/officeart/2005/8/layout/hierarchy4"/>
    <dgm:cxn modelId="{EB51AE3D-A3CD-43B6-9D35-C4BFF10B0F13}" type="presParOf" srcId="{019C83A3-5467-4789-8106-25BF165F3F34}" destId="{C203001F-B087-4A75-87A2-530DCA2A7326}" srcOrd="0" destOrd="0" presId="urn:microsoft.com/office/officeart/2005/8/layout/hierarchy4"/>
    <dgm:cxn modelId="{4D25F8DC-B2E3-4948-AF86-C855B8533867}" type="presParOf" srcId="{C203001F-B087-4A75-87A2-530DCA2A7326}" destId="{589DB8CE-3198-470B-89A0-D7F6110D6EB7}" srcOrd="0" destOrd="0" presId="urn:microsoft.com/office/officeart/2005/8/layout/hierarchy4"/>
    <dgm:cxn modelId="{D9873ECB-FD2A-4811-BE05-6E1488795D75}" type="presParOf" srcId="{C203001F-B087-4A75-87A2-530DCA2A7326}" destId="{7D36D021-8A02-47C4-98BD-FCD13FDA7D9E}" srcOrd="1" destOrd="0" presId="urn:microsoft.com/office/officeart/2005/8/layout/hierarchy4"/>
    <dgm:cxn modelId="{B1E529EF-A07C-4E2E-99BB-BABB91AF2F06}" type="presParOf" srcId="{019C83A3-5467-4789-8106-25BF165F3F34}" destId="{ACBAF533-F894-4080-8AF8-459E21AB2748}" srcOrd="1" destOrd="0" presId="urn:microsoft.com/office/officeart/2005/8/layout/hierarchy4"/>
    <dgm:cxn modelId="{1367F963-E79D-4884-A2B1-AC9914B7B518}" type="presParOf" srcId="{019C83A3-5467-4789-8106-25BF165F3F34}" destId="{2F6E6924-222F-4429-A2DA-018B7FA09635}" srcOrd="2" destOrd="0" presId="urn:microsoft.com/office/officeart/2005/8/layout/hierarchy4"/>
    <dgm:cxn modelId="{DDF2F387-577B-44A3-98CF-6C0A35B02399}" type="presParOf" srcId="{2F6E6924-222F-4429-A2DA-018B7FA09635}" destId="{23ED6C6C-8E37-4D1E-A46D-8013DFCE8170}" srcOrd="0" destOrd="0" presId="urn:microsoft.com/office/officeart/2005/8/layout/hierarchy4"/>
    <dgm:cxn modelId="{4790110E-F4E7-4D88-90A1-6A4335DA6AFE}" type="presParOf" srcId="{2F6E6924-222F-4429-A2DA-018B7FA09635}" destId="{52713C7E-463D-4AD9-8E37-AFF3CB75BA49}" srcOrd="1" destOrd="0" presId="urn:microsoft.com/office/officeart/2005/8/layout/hierarchy4"/>
    <dgm:cxn modelId="{96A1AF98-259F-416B-92F5-DA442736738D}" type="presParOf" srcId="{019C83A3-5467-4789-8106-25BF165F3F34}" destId="{DB2C2876-FE40-4BBB-A39F-E73E911B4A25}" srcOrd="3" destOrd="0" presId="urn:microsoft.com/office/officeart/2005/8/layout/hierarchy4"/>
    <dgm:cxn modelId="{F6CE377D-8F5D-4469-9C4A-146A10251450}" type="presParOf" srcId="{019C83A3-5467-4789-8106-25BF165F3F34}" destId="{0E2D0478-ADF7-43C0-8FA6-F2158B8120A1}" srcOrd="4" destOrd="0" presId="urn:microsoft.com/office/officeart/2005/8/layout/hierarchy4"/>
    <dgm:cxn modelId="{0DE3485D-5F62-4F4D-A45C-5D5582E72B79}" type="presParOf" srcId="{0E2D0478-ADF7-43C0-8FA6-F2158B8120A1}" destId="{3B33500C-E324-4A2B-B97C-1C5B6E23D0F6}" srcOrd="0" destOrd="0" presId="urn:microsoft.com/office/officeart/2005/8/layout/hierarchy4"/>
    <dgm:cxn modelId="{70BCC735-AC9D-4ECE-A7FE-8904563FAA9C}" type="presParOf" srcId="{0E2D0478-ADF7-43C0-8FA6-F2158B8120A1}" destId="{61ECCFCF-195B-483B-AF44-36A60C5F0E9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2A3D04-7F9E-4E31-AABA-195FE49F4480}">
      <dsp:nvSpPr>
        <dsp:cNvPr id="0" name=""/>
        <dsp:cNvSpPr/>
      </dsp:nvSpPr>
      <dsp:spPr>
        <a:xfrm>
          <a:off x="2843" y="965"/>
          <a:ext cx="3703130" cy="1083525"/>
        </a:xfrm>
        <a:prstGeom prst="roundRect">
          <a:avLst>
            <a:gd name="adj" fmla="val 10000"/>
          </a:avLst>
        </a:prstGeom>
        <a:solidFill>
          <a:schemeClr val="accent3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ysClr val="windowText" lastClr="000000"/>
              </a:solidFill>
            </a:rPr>
            <a:t>People</a:t>
          </a:r>
        </a:p>
      </dsp:txBody>
      <dsp:txXfrm>
        <a:off x="34578" y="32700"/>
        <a:ext cx="3639660" cy="1020055"/>
      </dsp:txXfrm>
    </dsp:sp>
    <dsp:sp modelId="{B69AC2DF-6E53-4DEA-9365-A108EB1EE3DE}">
      <dsp:nvSpPr>
        <dsp:cNvPr id="0" name=""/>
        <dsp:cNvSpPr/>
      </dsp:nvSpPr>
      <dsp:spPr>
        <a:xfrm>
          <a:off x="2843" y="1447342"/>
          <a:ext cx="926256" cy="2116756"/>
        </a:xfrm>
        <a:prstGeom prst="roundRect">
          <a:avLst>
            <a:gd name="adj" fmla="val 10000"/>
          </a:avLst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1100" b="0" i="0" kern="1200" dirty="0">
              <a:latin typeface="+mn-lt"/>
            </a:rPr>
            <a:t>Selection and recruitment, including fitness standards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latin typeface="+mn-lt"/>
          </a:endParaRP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latin typeface="+mn-lt"/>
          </a:endParaRP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latin typeface="+mn-lt"/>
          </a:endParaRP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br>
            <a:rPr lang="en-GB" sz="1100" b="0" i="0" kern="1200" dirty="0">
              <a:latin typeface="+mn-lt"/>
            </a:rPr>
          </a:br>
          <a:r>
            <a:rPr lang="en-GB" sz="1100" b="0" i="0" kern="1200" dirty="0">
              <a:latin typeface="+mn-lt"/>
            </a:rPr>
            <a:t>[HMICFRS]</a:t>
          </a:r>
          <a:endParaRPr lang="en-GB" sz="1100" i="0" kern="1200" dirty="0">
            <a:latin typeface="+mn-lt"/>
          </a:endParaRPr>
        </a:p>
      </dsp:txBody>
      <dsp:txXfrm>
        <a:off x="29972" y="1474471"/>
        <a:ext cx="871998" cy="2062498"/>
      </dsp:txXfrm>
    </dsp:sp>
    <dsp:sp modelId="{E1E939AE-4D77-4F97-ABB4-E9A9F3D2A561}">
      <dsp:nvSpPr>
        <dsp:cNvPr id="0" name=""/>
        <dsp:cNvSpPr/>
      </dsp:nvSpPr>
      <dsp:spPr>
        <a:xfrm>
          <a:off x="1000828" y="1447342"/>
          <a:ext cx="853897" cy="2116756"/>
        </a:xfrm>
        <a:prstGeom prst="roundRect">
          <a:avLst>
            <a:gd name="adj" fmla="val 10000"/>
          </a:avLst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1100" b="0" i="0" kern="1200" dirty="0">
              <a:latin typeface="+mn-lt"/>
            </a:rPr>
            <a:t>Promotion and succession planning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n-GB" sz="1100" b="0" i="0" kern="1200" dirty="0">
            <a:latin typeface="+mn-lt"/>
          </a:endParaRP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endParaRPr lang="en-GB" sz="1100" b="0" i="0" kern="1200" dirty="0">
            <a:latin typeface="+mn-lt"/>
          </a:endParaRPr>
        </a:p>
        <a:p>
          <a:pPr marL="0" lvl="0" indent="0" algn="ctr" defTabSz="488950">
            <a:lnSpc>
              <a:spcPct val="15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br>
            <a:rPr lang="en-GB" sz="1100" b="0" i="0" kern="1200" dirty="0">
              <a:latin typeface="+mn-lt"/>
            </a:rPr>
          </a:br>
          <a:r>
            <a:rPr lang="en-GB" sz="1100" b="0" i="0" kern="1200" dirty="0">
              <a:latin typeface="+mn-lt"/>
            </a:rPr>
            <a:t>[HMICFRS]</a:t>
          </a:r>
        </a:p>
      </dsp:txBody>
      <dsp:txXfrm>
        <a:off x="1025838" y="1472352"/>
        <a:ext cx="803877" cy="2066736"/>
      </dsp:txXfrm>
    </dsp:sp>
    <dsp:sp modelId="{74510E8E-0162-4021-A1E2-1AD46F0066C5}">
      <dsp:nvSpPr>
        <dsp:cNvPr id="0" name=""/>
        <dsp:cNvSpPr/>
      </dsp:nvSpPr>
      <dsp:spPr>
        <a:xfrm>
          <a:off x="1926452" y="1447342"/>
          <a:ext cx="853897" cy="2116756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en-GB" sz="1100" b="0" i="0" kern="1200" dirty="0">
              <a:latin typeface="+mn-lt"/>
            </a:rPr>
            <a:t>Leadership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br>
            <a:rPr lang="en-GB" sz="1100" b="0" i="0" kern="1200" dirty="0">
              <a:latin typeface="+mn-lt"/>
            </a:rPr>
          </a:br>
          <a:br>
            <a:rPr lang="en-GB" sz="1100" b="0" i="0" kern="1200" dirty="0">
              <a:latin typeface="+mn-lt"/>
            </a:rPr>
          </a:br>
          <a:endParaRPr lang="en-GB" sz="1100" b="0" i="0" kern="1200" dirty="0">
            <a:latin typeface="+mn-lt"/>
          </a:endParaRP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latin typeface="+mn-lt"/>
          </a:endParaRP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latin typeface="+mn-lt"/>
          </a:endParaRP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latin typeface="+mn-lt"/>
          </a:endParaRP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latin typeface="+mn-lt"/>
          </a:endParaRP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latin typeface="+mn-lt"/>
          </a:endParaRP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en-GB" sz="1100" b="0" i="0" kern="1200" dirty="0">
              <a:latin typeface="+mn-lt"/>
            </a:rPr>
            <a:t>[HMICFRS]</a:t>
          </a:r>
        </a:p>
      </dsp:txBody>
      <dsp:txXfrm>
        <a:off x="1951462" y="1472352"/>
        <a:ext cx="803877" cy="2066736"/>
      </dsp:txXfrm>
    </dsp:sp>
    <dsp:sp modelId="{65B60624-EA38-414C-8D8E-9DCF8E69B3F8}">
      <dsp:nvSpPr>
        <dsp:cNvPr id="0" name=""/>
        <dsp:cNvSpPr/>
      </dsp:nvSpPr>
      <dsp:spPr>
        <a:xfrm>
          <a:off x="2852077" y="1447342"/>
          <a:ext cx="853897" cy="2116756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accent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1100" b="0" i="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Ethics, behaviours and values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solidFill>
              <a:prstClr val="white"/>
            </a:solidFill>
            <a:latin typeface="+mn-lt"/>
            <a:ea typeface="+mn-ea"/>
            <a:cs typeface="+mn-cs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solidFill>
              <a:prstClr val="white"/>
            </a:solidFill>
            <a:latin typeface="+mn-lt"/>
            <a:ea typeface="+mn-ea"/>
            <a:cs typeface="+mn-cs"/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solidFill>
              <a:prstClr val="white"/>
            </a:solidFill>
            <a:latin typeface="+mn-lt"/>
            <a:ea typeface="+mn-ea"/>
            <a:cs typeface="+mn-cs"/>
          </a:endParaRPr>
        </a:p>
        <a:p>
          <a:pPr marL="0" lvl="0" indent="0" algn="ctr" defTabSz="444500">
            <a:lnSpc>
              <a:spcPct val="15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solidFill>
              <a:prstClr val="white"/>
            </a:solidFill>
            <a:latin typeface="+mn-lt"/>
            <a:ea typeface="+mn-ea"/>
            <a:cs typeface="+mn-cs"/>
          </a:endParaRPr>
        </a:p>
        <a:p>
          <a:pPr marL="0" lvl="0" indent="0" algn="ctr" defTabSz="444500">
            <a:lnSpc>
              <a:spcPct val="15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endParaRPr lang="en-GB" sz="1100" b="0" i="0" kern="1200" dirty="0">
            <a:solidFill>
              <a:prstClr val="white"/>
            </a:solidFill>
            <a:latin typeface="+mn-lt"/>
            <a:ea typeface="+mn-ea"/>
            <a:cs typeface="+mn-cs"/>
          </a:endParaRPr>
        </a:p>
        <a:p>
          <a:pPr marL="0" lvl="0" indent="0" algn="ctr" defTabSz="444500">
            <a:lnSpc>
              <a:spcPct val="15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en-GB" sz="1100" b="0" i="0" kern="1200" dirty="0">
              <a:solidFill>
                <a:prstClr val="white"/>
              </a:solidFill>
              <a:latin typeface="+mn-lt"/>
              <a:ea typeface="+mn-ea"/>
              <a:cs typeface="+mn-cs"/>
            </a:rPr>
            <a:t>[HMICFRS]</a:t>
          </a:r>
        </a:p>
      </dsp:txBody>
      <dsp:txXfrm>
        <a:off x="2877087" y="1472352"/>
        <a:ext cx="803877" cy="2066736"/>
      </dsp:txXfrm>
    </dsp:sp>
    <dsp:sp modelId="{26901011-A8ED-4D12-96A0-826A891CE887}">
      <dsp:nvSpPr>
        <dsp:cNvPr id="0" name=""/>
        <dsp:cNvSpPr/>
      </dsp:nvSpPr>
      <dsp:spPr>
        <a:xfrm>
          <a:off x="3849429" y="965"/>
          <a:ext cx="934880" cy="1083525"/>
        </a:xfrm>
        <a:prstGeom prst="roundRect">
          <a:avLst>
            <a:gd name="adj" fmla="val 10000"/>
          </a:avLst>
        </a:prstGeom>
        <a:solidFill>
          <a:schemeClr val="accent3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solidFill>
                <a:sysClr val="windowText" lastClr="000000"/>
              </a:solidFill>
            </a:rPr>
            <a:t>Community Risk</a:t>
          </a:r>
        </a:p>
      </dsp:txBody>
      <dsp:txXfrm>
        <a:off x="3876811" y="28347"/>
        <a:ext cx="880116" cy="1028761"/>
      </dsp:txXfrm>
    </dsp:sp>
    <dsp:sp modelId="{405999B9-67B1-4AC8-8FF0-97350FD81D8B}">
      <dsp:nvSpPr>
        <dsp:cNvPr id="0" name=""/>
        <dsp:cNvSpPr/>
      </dsp:nvSpPr>
      <dsp:spPr>
        <a:xfrm>
          <a:off x="3849429" y="1447342"/>
          <a:ext cx="934880" cy="2116756"/>
        </a:xfrm>
        <a:prstGeom prst="roundRect">
          <a:avLst>
            <a:gd name="adj" fmla="val 1000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100" kern="1200" dirty="0">
              <a:latin typeface="+mn-lt"/>
            </a:rPr>
            <a:t>Risk Management Planning (RMP)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100" kern="1200" dirty="0">
              <a:latin typeface="+mn-lt"/>
            </a:rPr>
            <a:t>[HACKITT, HMICFRS]</a:t>
          </a:r>
        </a:p>
      </dsp:txBody>
      <dsp:txXfrm>
        <a:off x="3876811" y="1474724"/>
        <a:ext cx="880116" cy="2061992"/>
      </dsp:txXfrm>
    </dsp:sp>
    <dsp:sp modelId="{1E620088-F929-4EBC-8D60-98EC0BD3ED30}">
      <dsp:nvSpPr>
        <dsp:cNvPr id="0" name=""/>
        <dsp:cNvSpPr/>
      </dsp:nvSpPr>
      <dsp:spPr>
        <a:xfrm>
          <a:off x="4927765" y="965"/>
          <a:ext cx="853897" cy="1083525"/>
        </a:xfrm>
        <a:prstGeom prst="roundRect">
          <a:avLst>
            <a:gd name="adj" fmla="val 10000"/>
          </a:avLst>
        </a:prstGeom>
        <a:solidFill>
          <a:schemeClr val="accent3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solidFill>
                <a:sysClr val="windowText" lastClr="000000"/>
              </a:solidFill>
            </a:rPr>
            <a:t>Protection</a:t>
          </a:r>
        </a:p>
      </dsp:txBody>
      <dsp:txXfrm>
        <a:off x="4952775" y="25975"/>
        <a:ext cx="803877" cy="1033505"/>
      </dsp:txXfrm>
    </dsp:sp>
    <dsp:sp modelId="{70214BF9-AF79-480A-A294-97D61D7EF279}">
      <dsp:nvSpPr>
        <dsp:cNvPr id="0" name=""/>
        <dsp:cNvSpPr/>
      </dsp:nvSpPr>
      <dsp:spPr>
        <a:xfrm>
          <a:off x="4927765" y="1447342"/>
          <a:ext cx="853897" cy="2116756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100" kern="1200" dirty="0">
              <a:latin typeface="+mn-lt"/>
            </a:rPr>
            <a:t>Protection roles and competence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100" kern="1200" dirty="0">
              <a:latin typeface="+mn-lt"/>
            </a:rPr>
            <a:t>[HACKITT, GTI, HMICFRS]</a:t>
          </a:r>
        </a:p>
      </dsp:txBody>
      <dsp:txXfrm>
        <a:off x="4952775" y="1472352"/>
        <a:ext cx="803877" cy="2066736"/>
      </dsp:txXfrm>
    </dsp:sp>
    <dsp:sp modelId="{559570C9-68B1-4EF1-B601-827FBB4367F0}">
      <dsp:nvSpPr>
        <dsp:cNvPr id="0" name=""/>
        <dsp:cNvSpPr/>
      </dsp:nvSpPr>
      <dsp:spPr>
        <a:xfrm>
          <a:off x="5925117" y="965"/>
          <a:ext cx="947100" cy="1058695"/>
        </a:xfrm>
        <a:prstGeom prst="roundRect">
          <a:avLst>
            <a:gd name="adj" fmla="val 10000"/>
          </a:avLst>
        </a:prstGeom>
        <a:solidFill>
          <a:schemeClr val="accent3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solidFill>
                <a:sysClr val="windowText" lastClr="000000"/>
              </a:solidFill>
            </a:rPr>
            <a:t>NFCC Prevention</a:t>
          </a:r>
          <a:endParaRPr lang="en-GB" sz="1200" kern="1200" dirty="0"/>
        </a:p>
      </dsp:txBody>
      <dsp:txXfrm>
        <a:off x="5952857" y="28705"/>
        <a:ext cx="891620" cy="1003215"/>
      </dsp:txXfrm>
    </dsp:sp>
    <dsp:sp modelId="{921B8085-483A-4B7A-88CC-50C3C9B44F11}">
      <dsp:nvSpPr>
        <dsp:cNvPr id="0" name=""/>
        <dsp:cNvSpPr/>
      </dsp:nvSpPr>
      <dsp:spPr>
        <a:xfrm>
          <a:off x="5925117" y="1448307"/>
          <a:ext cx="947100" cy="2116756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100" kern="1200" dirty="0">
              <a:latin typeface="+mn-lt"/>
            </a:rPr>
            <a:t>Prevention interventions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100" kern="1200" dirty="0">
              <a:latin typeface="+mn-lt"/>
            </a:rPr>
            <a:t>[HMICFRS]</a:t>
          </a:r>
        </a:p>
      </dsp:txBody>
      <dsp:txXfrm>
        <a:off x="5952857" y="1476047"/>
        <a:ext cx="891620" cy="2061276"/>
      </dsp:txXfrm>
    </dsp:sp>
    <dsp:sp modelId="{1B22A1C1-E527-4860-A48A-F5BD0F8B66EA}">
      <dsp:nvSpPr>
        <dsp:cNvPr id="0" name=""/>
        <dsp:cNvSpPr/>
      </dsp:nvSpPr>
      <dsp:spPr>
        <a:xfrm>
          <a:off x="7015672" y="965"/>
          <a:ext cx="957517" cy="1083525"/>
        </a:xfrm>
        <a:prstGeom prst="roundRect">
          <a:avLst>
            <a:gd name="adj" fmla="val 10000"/>
          </a:avLst>
        </a:prstGeom>
        <a:solidFill>
          <a:schemeClr val="accent3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kern="1200" dirty="0">
              <a:solidFill>
                <a:sysClr val="windowText" lastClr="000000"/>
              </a:solidFill>
            </a:rPr>
            <a:t>Data and digital</a:t>
          </a:r>
        </a:p>
      </dsp:txBody>
      <dsp:txXfrm>
        <a:off x="7043717" y="29010"/>
        <a:ext cx="901427" cy="1027435"/>
      </dsp:txXfrm>
    </dsp:sp>
    <dsp:sp modelId="{9979991E-4A82-4C9A-9208-DE4FCE4C94C6}">
      <dsp:nvSpPr>
        <dsp:cNvPr id="0" name=""/>
        <dsp:cNvSpPr/>
      </dsp:nvSpPr>
      <dsp:spPr>
        <a:xfrm>
          <a:off x="7015672" y="1447342"/>
          <a:ext cx="957517" cy="2116756"/>
        </a:xfrm>
        <a:prstGeom prst="roundRect">
          <a:avLst>
            <a:gd name="adj" fmla="val 10000"/>
          </a:avLst>
        </a:prstGeom>
        <a:solidFill>
          <a:schemeClr val="accent3"/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100" kern="1200" dirty="0">
              <a:latin typeface="+mn-lt"/>
            </a:rPr>
            <a:t>Fire and rescue service data requirements and management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100" kern="1200" dirty="0">
              <a:latin typeface="+mn-lt"/>
            </a:rPr>
            <a:t>[HMICFRS}</a:t>
          </a:r>
        </a:p>
      </dsp:txBody>
      <dsp:txXfrm>
        <a:off x="7043717" y="1475387"/>
        <a:ext cx="901427" cy="2060666"/>
      </dsp:txXfrm>
    </dsp:sp>
    <dsp:sp modelId="{9BC7B5E2-8768-4C86-9C0C-867BB4B7F15F}">
      <dsp:nvSpPr>
        <dsp:cNvPr id="0" name=""/>
        <dsp:cNvSpPr/>
      </dsp:nvSpPr>
      <dsp:spPr>
        <a:xfrm>
          <a:off x="8116645" y="965"/>
          <a:ext cx="2793345" cy="1083525"/>
        </a:xfrm>
        <a:prstGeom prst="roundRect">
          <a:avLst>
            <a:gd name="adj" fmla="val 10000"/>
          </a:avLst>
        </a:prstGeom>
        <a:solidFill>
          <a:schemeClr val="accent3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>
              <a:solidFill>
                <a:sysClr val="windowText" lastClr="000000"/>
              </a:solidFill>
            </a:rPr>
            <a:t>NFCC Operations (NOG)</a:t>
          </a:r>
        </a:p>
      </dsp:txBody>
      <dsp:txXfrm>
        <a:off x="8148380" y="32700"/>
        <a:ext cx="2729875" cy="1020055"/>
      </dsp:txXfrm>
    </dsp:sp>
    <dsp:sp modelId="{589DB8CE-3198-470B-89A0-D7F6110D6EB7}">
      <dsp:nvSpPr>
        <dsp:cNvPr id="0" name=""/>
        <dsp:cNvSpPr/>
      </dsp:nvSpPr>
      <dsp:spPr>
        <a:xfrm>
          <a:off x="8116645" y="1447342"/>
          <a:ext cx="942096" cy="2116756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100" kern="1200" dirty="0">
              <a:latin typeface="+mn-lt"/>
            </a:rPr>
            <a:t>Operational preparedness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100" kern="1200" dirty="0">
              <a:latin typeface="+mn-lt"/>
            </a:rPr>
            <a:t>[GTI, HMICFRS]</a:t>
          </a:r>
        </a:p>
      </dsp:txBody>
      <dsp:txXfrm>
        <a:off x="8144238" y="1474935"/>
        <a:ext cx="886910" cy="2061570"/>
      </dsp:txXfrm>
    </dsp:sp>
    <dsp:sp modelId="{23ED6C6C-8E37-4D1E-A46D-8013DFCE8170}">
      <dsp:nvSpPr>
        <dsp:cNvPr id="0" name=""/>
        <dsp:cNvSpPr/>
      </dsp:nvSpPr>
      <dsp:spPr>
        <a:xfrm>
          <a:off x="9130468" y="1447342"/>
          <a:ext cx="853897" cy="2116756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100" kern="1200" dirty="0">
              <a:latin typeface="+mn-lt"/>
            </a:rPr>
            <a:t>Operational competence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100" kern="1200" dirty="0">
              <a:latin typeface="+mn-lt"/>
            </a:rPr>
            <a:t>[GTI, HMICFRS]</a:t>
          </a:r>
        </a:p>
      </dsp:txBody>
      <dsp:txXfrm>
        <a:off x="9155478" y="1472352"/>
        <a:ext cx="803877" cy="2066736"/>
      </dsp:txXfrm>
    </dsp:sp>
    <dsp:sp modelId="{3B33500C-E324-4A2B-B97C-1C5B6E23D0F6}">
      <dsp:nvSpPr>
        <dsp:cNvPr id="0" name=""/>
        <dsp:cNvSpPr/>
      </dsp:nvSpPr>
      <dsp:spPr>
        <a:xfrm>
          <a:off x="10056093" y="1447342"/>
          <a:ext cx="853897" cy="2116756"/>
        </a:xfrm>
        <a:prstGeom prst="roundRect">
          <a:avLst>
            <a:gd name="adj" fmla="val 10000"/>
          </a:avLst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100" kern="1200" dirty="0">
              <a:latin typeface="+mn-lt"/>
            </a:rPr>
            <a:t>Operational learning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endParaRPr lang="en-GB" sz="1100" kern="1200" dirty="0">
            <a:latin typeface="+mn-lt"/>
          </a:endParaRP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100" kern="1200" dirty="0">
              <a:latin typeface="+mn-lt"/>
            </a:rPr>
            <a:t>[GTI,  HMICFRS] </a:t>
          </a:r>
        </a:p>
      </dsp:txBody>
      <dsp:txXfrm>
        <a:off x="10081103" y="1472352"/>
        <a:ext cx="803877" cy="20667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BEC93-E091-469C-A8B6-497012D34F46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9CE25-F37A-4EC3-BDE5-155FB78993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11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9CE25-F37A-4EC3-BDE5-155FB789938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775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4F6747-AA06-4D51-B8CA-BA38AEEEF2C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583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Currently inputs to SIM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Facing the Future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Thomas Report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Hackitt Report Recommendations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LGA Fire Vision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NTU Research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Latest HMICFRS tranche reports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GTI recommendations being added to SIM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9CE25-F37A-4EC3-BDE5-155FB789938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654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07D5F4D-3CDB-4A2C-B4A1-F003808E7C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1" y="2963394"/>
            <a:ext cx="3957729" cy="37580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6410E0-179F-4DE6-A877-1CB01F92D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6306" y="2701138"/>
            <a:ext cx="6617494" cy="2392355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609F7C-166D-4DD6-ADCA-543774FF7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6306" y="5180814"/>
            <a:ext cx="6617494" cy="1084262"/>
          </a:xfrm>
        </p:spPr>
        <p:txBody>
          <a:bodyPr anchor="ctr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48B5F63-E9AA-4B01-B0EE-B9E660F700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86" y="602677"/>
            <a:ext cx="3793427" cy="132847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69F4E53-1FA4-40DD-9518-3D0176F444FA}"/>
              </a:ext>
            </a:extLst>
          </p:cNvPr>
          <p:cNvSpPr/>
          <p:nvPr userDrawn="1"/>
        </p:nvSpPr>
        <p:spPr>
          <a:xfrm>
            <a:off x="1" y="2240106"/>
            <a:ext cx="12192000" cy="414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31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BA76C-9657-4702-9DB6-B97D98A68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04B655-1677-46C2-83A7-765E13DAA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5027B-6E84-4559-A14A-15E9D9F68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063DE-AAE5-4EBB-BCD8-803D9824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70740-7861-4228-A246-EB4243F8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B1BA13-E0ED-4A1A-A6CB-B7B71E88B2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77A381-11E6-4FA7-A707-7BC626C01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C0633-7A5D-43B0-924D-BFAD8F3E0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1CE97-CE09-4366-908F-17BB5B06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9ABB6-096C-482B-9991-4D492C218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644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F324E-932C-4C0D-B5B8-B8F0F59C7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7185"/>
            <a:ext cx="12192000" cy="800101"/>
          </a:xfrm>
          <a:solidFill>
            <a:schemeClr val="accent1"/>
          </a:solidFill>
        </p:spPr>
        <p:txBody>
          <a:bodyPr>
            <a:normAutofit/>
          </a:bodyPr>
          <a:lstStyle>
            <a:lvl1pPr marL="714375" indent="0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0E687-7E56-4021-A3F3-58481212C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325"/>
            <a:ext cx="105156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0714D8-224F-4012-ADBE-0D03F7C1B0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374" y="6213748"/>
            <a:ext cx="1679388" cy="58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84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F324E-932C-4C0D-B5B8-B8F0F59C7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7185"/>
            <a:ext cx="12192000" cy="800101"/>
          </a:xfrm>
          <a:solidFill>
            <a:schemeClr val="accent1"/>
          </a:solidFill>
        </p:spPr>
        <p:txBody>
          <a:bodyPr>
            <a:normAutofit/>
          </a:bodyPr>
          <a:lstStyle>
            <a:lvl1pPr marL="714375" indent="0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8569F1-EA54-4472-88AF-B9E16C3232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374" y="6213748"/>
            <a:ext cx="1679388" cy="58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E6EFC-EC84-4FE0-9434-8E19F8CF69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07319"/>
            <a:ext cx="5181600" cy="4769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AF891-08CF-489A-BC82-845494126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07319"/>
            <a:ext cx="5181600" cy="4769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44AC9EB-56DF-472F-83D0-A4DC38E40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7185"/>
            <a:ext cx="12192000" cy="800101"/>
          </a:xfrm>
          <a:solidFill>
            <a:schemeClr val="accent1"/>
          </a:solidFill>
        </p:spPr>
        <p:txBody>
          <a:bodyPr>
            <a:normAutofit/>
          </a:bodyPr>
          <a:lstStyle>
            <a:lvl1pPr marL="714375" indent="0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C0CFF7-81DC-4D86-98CF-614E85A791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3202" y="6234768"/>
            <a:ext cx="1679388" cy="58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225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44BBF-D784-4FFF-9C06-4F26A0916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6282" y="3053359"/>
            <a:ext cx="7468546" cy="2001019"/>
          </a:xfrm>
        </p:spPr>
        <p:txBody>
          <a:bodyPr anchor="ctr">
            <a:normAutofit/>
          </a:bodyPr>
          <a:lstStyle>
            <a:lvl1pPr algn="l">
              <a:defRPr sz="4400"/>
            </a:lvl1pPr>
          </a:lstStyle>
          <a:p>
            <a:r>
              <a:rPr lang="en-GB" dirty="0"/>
              <a:t>Enter section title here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2BD9FB-73F8-48D6-96FE-FD7EF2D9E8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1" y="2963394"/>
            <a:ext cx="3957729" cy="375808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E9E85F4-29D6-4698-A898-5A18B59831B4}"/>
              </a:ext>
            </a:extLst>
          </p:cNvPr>
          <p:cNvSpPr/>
          <p:nvPr userDrawn="1"/>
        </p:nvSpPr>
        <p:spPr>
          <a:xfrm>
            <a:off x="1" y="2240106"/>
            <a:ext cx="12192000" cy="414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BCE81A-EA64-4564-BBD1-21BC3D16A0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86" y="602677"/>
            <a:ext cx="3793427" cy="132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01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9EB45-DFB1-40BE-81B6-C99B0AE83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BA1FB-2061-4F95-8319-3752D4F15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A3E30-BE65-4B83-959B-848192F8B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3D9FB8-8322-4E87-B6C5-3352F2FA79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CFB27A-597E-4625-B6B7-C74E2168C0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05E970-9B81-4C05-8D34-550A09B5D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C79179-7F71-4B9F-B1C6-9C9A0D04D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33379E-0937-40C7-BAFC-D30F582B4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41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29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E0624-1A37-4CED-937D-42EA7EF2D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29010-E15F-4773-9B0E-3F6FFA79B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04D111-5009-4E58-85E5-630D359BA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57DC12-4FAA-49DF-949D-D55333E41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CDDF8-EC0E-4BF4-B533-45075374E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DDF73-9848-4F22-9008-7A1793E32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27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A6CA3-4EE0-4E7C-B873-0C54A406F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8E7445-D808-4594-90E1-D01EF7E14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929D90-202C-4527-889E-1B60E5E08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C13010-ACBD-4567-AD19-A94CB72C7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2CB4E-3EDE-43DD-9A51-3122D7751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D1E4C-0DCD-4169-A456-B99054303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35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07490B-BD64-43EE-AEE3-96B7157A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E43B71-A1BA-4387-86D0-A04C76B5F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3221E-D195-475A-BE03-EACDBA847A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F2B39-C51D-4112-BE88-85E547EEA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D957C-66BC-4B0A-9428-224B148BC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75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1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71E2E-1D09-46C2-9383-26D1AD7666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6306" y="2788459"/>
            <a:ext cx="6617494" cy="2392355"/>
          </a:xfrm>
        </p:spPr>
        <p:txBody>
          <a:bodyPr>
            <a:normAutofit/>
          </a:bodyPr>
          <a:lstStyle/>
          <a:p>
            <a:r>
              <a:rPr lang="en-GB" dirty="0"/>
              <a:t>Item 4 - Paper 2</a:t>
            </a:r>
            <a:br>
              <a:rPr lang="en-GB" dirty="0"/>
            </a:br>
            <a:r>
              <a:rPr lang="en-GB" dirty="0"/>
              <a:t>Appendix C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A4FA842-1BD6-401E-8499-F38428DAAA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Delivery plan, timeline and alignment with NFCC programmes</a:t>
            </a:r>
          </a:p>
        </p:txBody>
      </p:sp>
    </p:spTree>
    <p:extLst>
      <p:ext uri="{BB962C8B-B14F-4D97-AF65-F5344CB8AC3E}">
        <p14:creationId xmlns:p14="http://schemas.microsoft.com/office/powerpoint/2010/main" val="70852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40A9D-7664-4279-BD10-B6B9888D6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FRS Activity Framework - Top tier activities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1F81C04-78BC-4034-9028-DF652313973E}"/>
              </a:ext>
            </a:extLst>
          </p:cNvPr>
          <p:cNvGrpSpPr/>
          <p:nvPr/>
        </p:nvGrpSpPr>
        <p:grpSpPr>
          <a:xfrm>
            <a:off x="8287959" y="1297132"/>
            <a:ext cx="2263031" cy="4896634"/>
            <a:chOff x="8287959" y="1297132"/>
            <a:chExt cx="2263031" cy="489663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2DACE0-B9C9-4AA7-9F38-B3F0A5F5F5DE}"/>
                </a:ext>
              </a:extLst>
            </p:cNvPr>
            <p:cNvSpPr/>
            <p:nvPr/>
          </p:nvSpPr>
          <p:spPr>
            <a:xfrm>
              <a:off x="8287959" y="1297132"/>
              <a:ext cx="2263031" cy="489663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6EB262E-5C7A-4DBA-BDA9-A5CAEC2E08D3}"/>
                </a:ext>
              </a:extLst>
            </p:cNvPr>
            <p:cNvSpPr txBox="1"/>
            <p:nvPr/>
          </p:nvSpPr>
          <p:spPr>
            <a:xfrm>
              <a:off x="8455460" y="1326957"/>
              <a:ext cx="1928028" cy="36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SERVICE DELIVERY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0F4F63A7-69A5-460C-A318-0B9F6ABB7E6A}"/>
                </a:ext>
              </a:extLst>
            </p:cNvPr>
            <p:cNvSpPr/>
            <p:nvPr/>
          </p:nvSpPr>
          <p:spPr>
            <a:xfrm>
              <a:off x="8519474" y="2039230"/>
              <a:ext cx="1800000" cy="71701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Prevention*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DF2B18E0-402A-42A3-9EFD-7E10EEACFA1E}"/>
                </a:ext>
              </a:extLst>
            </p:cNvPr>
            <p:cNvSpPr/>
            <p:nvPr/>
          </p:nvSpPr>
          <p:spPr>
            <a:xfrm>
              <a:off x="8519474" y="2970514"/>
              <a:ext cx="1800000" cy="71701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Protection*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F6B1CBCC-3457-4B05-929F-18E5F699D3B5}"/>
                </a:ext>
              </a:extLst>
            </p:cNvPr>
            <p:cNvSpPr/>
            <p:nvPr/>
          </p:nvSpPr>
          <p:spPr>
            <a:xfrm>
              <a:off x="8519474" y="3994114"/>
              <a:ext cx="1800000" cy="71701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Response*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325DD4EB-69A4-4C6E-9EC8-0FD4DC03546F}"/>
                </a:ext>
              </a:extLst>
            </p:cNvPr>
            <p:cNvSpPr/>
            <p:nvPr/>
          </p:nvSpPr>
          <p:spPr>
            <a:xfrm>
              <a:off x="8519474" y="4944152"/>
              <a:ext cx="1800000" cy="71701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Resilience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E12C3DF-CF08-443B-A4D0-1D025F57B510}"/>
              </a:ext>
            </a:extLst>
          </p:cNvPr>
          <p:cNvGrpSpPr/>
          <p:nvPr/>
        </p:nvGrpSpPr>
        <p:grpSpPr>
          <a:xfrm>
            <a:off x="1055180" y="1308611"/>
            <a:ext cx="2136597" cy="4883529"/>
            <a:chOff x="1055180" y="1308611"/>
            <a:chExt cx="2136597" cy="4883529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8C7500B-E681-4734-BFD1-177145B31044}"/>
                </a:ext>
              </a:extLst>
            </p:cNvPr>
            <p:cNvGrpSpPr/>
            <p:nvPr/>
          </p:nvGrpSpPr>
          <p:grpSpPr>
            <a:xfrm>
              <a:off x="1055180" y="1308611"/>
              <a:ext cx="2136597" cy="4883529"/>
              <a:chOff x="1129943" y="997656"/>
              <a:chExt cx="2136597" cy="5564169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ACFCC6A-84BA-422A-9467-925E0EBB7F3B}"/>
                  </a:ext>
                </a:extLst>
              </p:cNvPr>
              <p:cNvSpPr/>
              <p:nvPr/>
            </p:nvSpPr>
            <p:spPr>
              <a:xfrm>
                <a:off x="1129943" y="997656"/>
                <a:ext cx="2136597" cy="5564169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47090C5-15ED-4E93-9CEE-1B734084FE9A}"/>
                  </a:ext>
                </a:extLst>
              </p:cNvPr>
              <p:cNvSpPr txBox="1"/>
              <p:nvPr/>
            </p:nvSpPr>
            <p:spPr>
              <a:xfrm>
                <a:off x="1603302" y="1005951"/>
                <a:ext cx="1209370" cy="41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STRATEGIC</a:t>
                </a:r>
              </a:p>
            </p:txBody>
          </p:sp>
        </p:grp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2DFFFE3-ACB8-429E-9DA1-4BBBB3AB3DB9}"/>
                </a:ext>
              </a:extLst>
            </p:cNvPr>
            <p:cNvSpPr/>
            <p:nvPr/>
          </p:nvSpPr>
          <p:spPr>
            <a:xfrm>
              <a:off x="1223478" y="3104900"/>
              <a:ext cx="1800000" cy="108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Strategic &amp; business planning*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5FB46A6-174A-448B-B713-1ADA46280589}"/>
              </a:ext>
            </a:extLst>
          </p:cNvPr>
          <p:cNvGrpSpPr/>
          <p:nvPr/>
        </p:nvGrpSpPr>
        <p:grpSpPr>
          <a:xfrm>
            <a:off x="5834888" y="1297132"/>
            <a:ext cx="2263031" cy="4895008"/>
            <a:chOff x="5834888" y="1297132"/>
            <a:chExt cx="2263031" cy="489500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7358E71-DE83-4F3F-9047-FEABF922E8E5}"/>
                </a:ext>
              </a:extLst>
            </p:cNvPr>
            <p:cNvSpPr/>
            <p:nvPr/>
          </p:nvSpPr>
          <p:spPr>
            <a:xfrm>
              <a:off x="5834888" y="1297132"/>
              <a:ext cx="2263031" cy="489500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0B8B6B5-8A8A-4541-9BA8-D3FC7A6006EB}"/>
                </a:ext>
              </a:extLst>
            </p:cNvPr>
            <p:cNvSpPr txBox="1"/>
            <p:nvPr/>
          </p:nvSpPr>
          <p:spPr>
            <a:xfrm>
              <a:off x="6389162" y="1322675"/>
              <a:ext cx="1176925" cy="368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ENABLING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C2D92585-0E28-40BB-B910-DAF592283ED6}"/>
                </a:ext>
              </a:extLst>
            </p:cNvPr>
            <p:cNvSpPr/>
            <p:nvPr/>
          </p:nvSpPr>
          <p:spPr>
            <a:xfrm>
              <a:off x="6066403" y="2028865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People*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74AF345C-F2AD-41D2-AB13-9F1FAD7A6E6F}"/>
                </a:ext>
              </a:extLst>
            </p:cNvPr>
            <p:cNvSpPr/>
            <p:nvPr/>
          </p:nvSpPr>
          <p:spPr>
            <a:xfrm>
              <a:off x="6066403" y="2956370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Data &amp; digital*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A9171686-2DD6-4E59-ACCB-B5B837A8ACAB}"/>
                </a:ext>
              </a:extLst>
            </p:cNvPr>
            <p:cNvSpPr/>
            <p:nvPr/>
          </p:nvSpPr>
          <p:spPr>
            <a:xfrm>
              <a:off x="6066403" y="3998562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Resources*</a:t>
              </a: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899C9958-8932-4049-BF85-B73372A3AB79}"/>
                </a:ext>
              </a:extLst>
            </p:cNvPr>
            <p:cNvSpPr/>
            <p:nvPr/>
          </p:nvSpPr>
          <p:spPr>
            <a:xfrm>
              <a:off x="6066403" y="4938941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Governance*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7458026-8961-419B-B1A6-1681AA771CB6}"/>
              </a:ext>
            </a:extLst>
          </p:cNvPr>
          <p:cNvGrpSpPr/>
          <p:nvPr/>
        </p:nvGrpSpPr>
        <p:grpSpPr>
          <a:xfrm>
            <a:off x="3381817" y="1297132"/>
            <a:ext cx="2263031" cy="4897128"/>
            <a:chOff x="3381817" y="1297132"/>
            <a:chExt cx="2263031" cy="4897128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3B36EF0-6217-4ECF-8C6A-FE987D716EA9}"/>
                </a:ext>
              </a:extLst>
            </p:cNvPr>
            <p:cNvGrpSpPr/>
            <p:nvPr/>
          </p:nvGrpSpPr>
          <p:grpSpPr>
            <a:xfrm>
              <a:off x="3381817" y="1297132"/>
              <a:ext cx="2263031" cy="4897128"/>
              <a:chOff x="3456580" y="994448"/>
              <a:chExt cx="2263031" cy="5564169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BB96E4E-8516-490A-98C2-35B947BA7719}"/>
                  </a:ext>
                </a:extLst>
              </p:cNvPr>
              <p:cNvSpPr/>
              <p:nvPr/>
            </p:nvSpPr>
            <p:spPr>
              <a:xfrm>
                <a:off x="3456580" y="994448"/>
                <a:ext cx="2263031" cy="556416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E8FEBDF-D83B-403F-842C-CB15BA8547B4}"/>
                  </a:ext>
                </a:extLst>
              </p:cNvPr>
              <p:cNvSpPr txBox="1"/>
              <p:nvPr/>
            </p:nvSpPr>
            <p:spPr>
              <a:xfrm>
                <a:off x="4036906" y="1005951"/>
                <a:ext cx="1169616" cy="41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CULTURAL</a:t>
                </a:r>
              </a:p>
            </p:txBody>
          </p:sp>
        </p:grp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C56CEA83-F790-4162-BE1F-AC68BEE60347}"/>
                </a:ext>
              </a:extLst>
            </p:cNvPr>
            <p:cNvSpPr/>
            <p:nvPr/>
          </p:nvSpPr>
          <p:spPr>
            <a:xfrm>
              <a:off x="3636926" y="3008139"/>
              <a:ext cx="1800000" cy="468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Leadership*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AF67904B-E1A5-473B-8F5B-B774DF326935}"/>
                </a:ext>
              </a:extLst>
            </p:cNvPr>
            <p:cNvSpPr/>
            <p:nvPr/>
          </p:nvSpPr>
          <p:spPr>
            <a:xfrm>
              <a:off x="3636926" y="4258153"/>
              <a:ext cx="1800000" cy="468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Health and wellbeing*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1F2E9392-AE04-47C0-BA8E-4418654CDD27}"/>
                </a:ext>
              </a:extLst>
            </p:cNvPr>
            <p:cNvSpPr/>
            <p:nvPr/>
          </p:nvSpPr>
          <p:spPr>
            <a:xfrm>
              <a:off x="3636926" y="2383132"/>
              <a:ext cx="1800000" cy="468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Equality, diversity &amp; inclusion*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0B78B954-ECC2-4B35-A543-EEC00AB53C59}"/>
                </a:ext>
              </a:extLst>
            </p:cNvPr>
            <p:cNvSpPr/>
            <p:nvPr/>
          </p:nvSpPr>
          <p:spPr>
            <a:xfrm>
              <a:off x="3636926" y="1758125"/>
              <a:ext cx="1800000" cy="468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Ethics, behaviours &amp; values*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7789AE3E-88DF-4DEF-8B04-27068B0C1FB6}"/>
                </a:ext>
              </a:extLst>
            </p:cNvPr>
            <p:cNvSpPr/>
            <p:nvPr/>
          </p:nvSpPr>
          <p:spPr>
            <a:xfrm>
              <a:off x="3636926" y="3633146"/>
              <a:ext cx="1800000" cy="468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Engagement &amp; consultation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84472684-8F1A-48CF-A56F-45C2694F9DB9}"/>
                </a:ext>
              </a:extLst>
            </p:cNvPr>
            <p:cNvSpPr/>
            <p:nvPr/>
          </p:nvSpPr>
          <p:spPr>
            <a:xfrm>
              <a:off x="3636926" y="4883160"/>
              <a:ext cx="1800000" cy="468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Environment &amp; sustainability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16F8FDA5-4E5F-41F2-B3AF-1228C1C49EBC}"/>
                </a:ext>
              </a:extLst>
            </p:cNvPr>
            <p:cNvSpPr/>
            <p:nvPr/>
          </p:nvSpPr>
          <p:spPr>
            <a:xfrm>
              <a:off x="3636926" y="5508165"/>
              <a:ext cx="1800000" cy="576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Collaboration &amp; strategic partnerships</a:t>
              </a:r>
            </a:p>
          </p:txBody>
        </p:sp>
      </p:grpSp>
      <p:sp>
        <p:nvSpPr>
          <p:cNvPr id="3" name="Left Bracket 2">
            <a:extLst>
              <a:ext uri="{FF2B5EF4-FFF2-40B4-BE49-F238E27FC236}">
                <a16:creationId xmlns:a16="http://schemas.microsoft.com/office/drawing/2014/main" id="{1706904D-1810-4666-B23D-E0A6C6DD33C8}"/>
              </a:ext>
            </a:extLst>
          </p:cNvPr>
          <p:cNvSpPr/>
          <p:nvPr/>
        </p:nvSpPr>
        <p:spPr>
          <a:xfrm>
            <a:off x="557843" y="1322675"/>
            <a:ext cx="169800" cy="4869465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Legal Drivers &amp; Mandatory Duties</a:t>
            </a:r>
          </a:p>
        </p:txBody>
      </p:sp>
      <p:sp>
        <p:nvSpPr>
          <p:cNvPr id="36" name="Left Bracket 35">
            <a:extLst>
              <a:ext uri="{FF2B5EF4-FFF2-40B4-BE49-F238E27FC236}">
                <a16:creationId xmlns:a16="http://schemas.microsoft.com/office/drawing/2014/main" id="{403E8320-9C83-4E4D-BFFD-56EA8D206AC9}"/>
              </a:ext>
            </a:extLst>
          </p:cNvPr>
          <p:cNvSpPr/>
          <p:nvPr/>
        </p:nvSpPr>
        <p:spPr>
          <a:xfrm flipH="1">
            <a:off x="10883622" y="1315891"/>
            <a:ext cx="169800" cy="4869465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Community Expectations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8240B17-5FAF-4E33-BF7E-3AECCEE31B2F}"/>
              </a:ext>
            </a:extLst>
          </p:cNvPr>
          <p:cNvCxnSpPr>
            <a:cxnSpLocks/>
          </p:cNvCxnSpPr>
          <p:nvPr/>
        </p:nvCxnSpPr>
        <p:spPr>
          <a:xfrm flipV="1">
            <a:off x="1150620" y="6500815"/>
            <a:ext cx="8884920" cy="1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808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69B83ABB-725D-4AE1-91E7-E17D71684BDD}"/>
              </a:ext>
            </a:extLst>
          </p:cNvPr>
          <p:cNvSpPr/>
          <p:nvPr/>
        </p:nvSpPr>
        <p:spPr>
          <a:xfrm>
            <a:off x="1150374" y="5762567"/>
            <a:ext cx="11041626" cy="491613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CF585B-0F6F-4512-B1E9-75B51EAF3B20}"/>
              </a:ext>
            </a:extLst>
          </p:cNvPr>
          <p:cNvSpPr/>
          <p:nvPr/>
        </p:nvSpPr>
        <p:spPr>
          <a:xfrm>
            <a:off x="1150374" y="5230761"/>
            <a:ext cx="11041626" cy="491613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740A9D-7664-4279-BD10-B6B9888D6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Proposed Fire Standards Delivery Plan - phase one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CA2E291-1152-444E-8FBD-3B43F19D50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007366"/>
              </p:ext>
            </p:extLst>
          </p:nvPr>
        </p:nvGraphicFramePr>
        <p:xfrm>
          <a:off x="1150374" y="1449388"/>
          <a:ext cx="10912835" cy="3565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8EA76C4-25D5-4E16-B1B2-3D22BBBE210A}"/>
              </a:ext>
            </a:extLst>
          </p:cNvPr>
          <p:cNvSpPr txBox="1"/>
          <p:nvPr/>
        </p:nvSpPr>
        <p:spPr>
          <a:xfrm>
            <a:off x="5118727" y="5322782"/>
            <a:ext cx="859285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 &amp; 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39D85B-D983-47CC-9A1C-B8BBC5515F9D}"/>
              </a:ext>
            </a:extLst>
          </p:cNvPr>
          <p:cNvSpPr/>
          <p:nvPr/>
        </p:nvSpPr>
        <p:spPr>
          <a:xfrm>
            <a:off x="0" y="1449388"/>
            <a:ext cx="1032387" cy="5408612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r>
              <a:rPr lang="en-GB" sz="1200" dirty="0"/>
              <a:t>NFCC Programme</a:t>
            </a:r>
            <a:br>
              <a:rPr lang="en-GB" sz="1200" dirty="0"/>
            </a:br>
            <a:r>
              <a:rPr lang="en-GB" sz="1200" dirty="0"/>
              <a:t>or Committee</a:t>
            </a:r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r>
              <a:rPr lang="en-GB" sz="1200" dirty="0"/>
              <a:t>Proposed</a:t>
            </a:r>
            <a:br>
              <a:rPr lang="en-GB" sz="1200" dirty="0"/>
            </a:br>
            <a:r>
              <a:rPr lang="en-GB" sz="1200" dirty="0"/>
              <a:t>Fire Standard</a:t>
            </a:r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r>
              <a:rPr lang="en-GB" sz="1200" dirty="0"/>
              <a:t>Source data</a:t>
            </a:r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r>
              <a:rPr lang="en-GB" sz="1200" dirty="0"/>
              <a:t>NFCC strategic commitment</a:t>
            </a:r>
          </a:p>
          <a:p>
            <a:pPr algn="ctr"/>
            <a:r>
              <a:rPr lang="en-GB" sz="1200" dirty="0"/>
              <a:t>(Slide 5)</a:t>
            </a:r>
          </a:p>
          <a:p>
            <a:pPr algn="ctr"/>
            <a:endParaRPr lang="en-GB" sz="1200" dirty="0"/>
          </a:p>
          <a:p>
            <a:pPr algn="ctr"/>
            <a:r>
              <a:rPr lang="en-GB" sz="1200" dirty="0"/>
              <a:t>Improvement Objectives</a:t>
            </a:r>
          </a:p>
          <a:p>
            <a:pPr algn="ctr"/>
            <a:r>
              <a:rPr lang="en-GB" sz="1200" dirty="0"/>
              <a:t>(Slide 6)</a:t>
            </a:r>
          </a:p>
          <a:p>
            <a:pPr algn="ctr"/>
            <a:endParaRPr lang="en-GB" sz="1200" dirty="0"/>
          </a:p>
          <a:p>
            <a:pPr algn="ctr"/>
            <a:endParaRPr lang="en-GB" sz="1200" dirty="0"/>
          </a:p>
          <a:p>
            <a:pPr algn="ctr"/>
            <a:endParaRPr lang="en-GB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DF5DB2-1B47-4351-B7C9-504EFB1F591A}"/>
              </a:ext>
            </a:extLst>
          </p:cNvPr>
          <p:cNvSpPr txBox="1"/>
          <p:nvPr/>
        </p:nvSpPr>
        <p:spPr>
          <a:xfrm>
            <a:off x="6154993" y="5322782"/>
            <a:ext cx="859285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1,2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17380E-B936-48EC-9431-C078281E1CBF}"/>
              </a:ext>
            </a:extLst>
          </p:cNvPr>
          <p:cNvSpPr txBox="1"/>
          <p:nvPr/>
        </p:nvSpPr>
        <p:spPr>
          <a:xfrm>
            <a:off x="7132266" y="5322782"/>
            <a:ext cx="859285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939B4C-1206-45F5-A013-FEA3ABAE5CC0}"/>
              </a:ext>
            </a:extLst>
          </p:cNvPr>
          <p:cNvSpPr txBox="1"/>
          <p:nvPr/>
        </p:nvSpPr>
        <p:spPr>
          <a:xfrm>
            <a:off x="8168532" y="5322782"/>
            <a:ext cx="859285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1,3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77DF023-593D-40A4-BDB6-F71034093FFA}"/>
              </a:ext>
            </a:extLst>
          </p:cNvPr>
          <p:cNvSpPr txBox="1"/>
          <p:nvPr/>
        </p:nvSpPr>
        <p:spPr>
          <a:xfrm>
            <a:off x="9366694" y="5322782"/>
            <a:ext cx="2696515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1, 2, 4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36E52E3-0C09-45BB-92CE-337057AE7B98}"/>
              </a:ext>
            </a:extLst>
          </p:cNvPr>
          <p:cNvSpPr txBox="1"/>
          <p:nvPr/>
        </p:nvSpPr>
        <p:spPr>
          <a:xfrm>
            <a:off x="1209368" y="5322782"/>
            <a:ext cx="3717294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2,4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478029-D0D1-4B42-8D3F-E3D527E32588}"/>
              </a:ext>
            </a:extLst>
          </p:cNvPr>
          <p:cNvSpPr txBox="1"/>
          <p:nvPr/>
        </p:nvSpPr>
        <p:spPr>
          <a:xfrm>
            <a:off x="1216910" y="5844205"/>
            <a:ext cx="3717294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2 ,3 ,7, 8, 9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FF28EB-48A7-48D2-8760-55FE1B607060}"/>
              </a:ext>
            </a:extLst>
          </p:cNvPr>
          <p:cNvSpPr txBox="1"/>
          <p:nvPr/>
        </p:nvSpPr>
        <p:spPr>
          <a:xfrm>
            <a:off x="5118727" y="5844204"/>
            <a:ext cx="859285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1,3,6,11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D3BE942-C209-44EF-9BEB-317EC7B6E1C3}"/>
              </a:ext>
            </a:extLst>
          </p:cNvPr>
          <p:cNvSpPr txBox="1"/>
          <p:nvPr/>
        </p:nvSpPr>
        <p:spPr>
          <a:xfrm>
            <a:off x="6154993" y="5844203"/>
            <a:ext cx="859285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1,2,3,5,6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FF4471-5FC6-4083-9366-2F7513D1D993}"/>
              </a:ext>
            </a:extLst>
          </p:cNvPr>
          <p:cNvSpPr txBox="1"/>
          <p:nvPr/>
        </p:nvSpPr>
        <p:spPr>
          <a:xfrm>
            <a:off x="7132266" y="5840768"/>
            <a:ext cx="859285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2,3,4,6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C0BA9D-4E33-4BB3-8BAB-E3E724C8170D}"/>
              </a:ext>
            </a:extLst>
          </p:cNvPr>
          <p:cNvSpPr txBox="1"/>
          <p:nvPr/>
        </p:nvSpPr>
        <p:spPr>
          <a:xfrm>
            <a:off x="8168532" y="5840767"/>
            <a:ext cx="859285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1,3,6,10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8CFA4B7-9CFB-4991-80BC-ADFEA4407C6A}"/>
              </a:ext>
            </a:extLst>
          </p:cNvPr>
          <p:cNvSpPr txBox="1"/>
          <p:nvPr/>
        </p:nvSpPr>
        <p:spPr>
          <a:xfrm>
            <a:off x="9371461" y="5821561"/>
            <a:ext cx="2698888" cy="30777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1,2,3,6,9</a:t>
            </a:r>
          </a:p>
        </p:txBody>
      </p:sp>
    </p:spTree>
    <p:extLst>
      <p:ext uri="{BB962C8B-B14F-4D97-AF65-F5344CB8AC3E}">
        <p14:creationId xmlns:p14="http://schemas.microsoft.com/office/powerpoint/2010/main" val="398287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1B4A7F-330A-44D0-98C9-6AFD065EF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275" y="0"/>
            <a:ext cx="115054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16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2C24777-AF17-4ABA-A3CE-C50A4A9DA300}"/>
              </a:ext>
            </a:extLst>
          </p:cNvPr>
          <p:cNvSpPr>
            <a:spLocks/>
          </p:cNvSpPr>
          <p:nvPr/>
        </p:nvSpPr>
        <p:spPr>
          <a:xfrm>
            <a:off x="550862" y="3808362"/>
            <a:ext cx="5368159" cy="2052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0" tIns="0" rIns="180000" bIns="0" rtlCol="0" anchor="ctr"/>
          <a:lstStyle/>
          <a:p>
            <a:pPr marL="355600" indent="-355600">
              <a:buFont typeface="+mj-lt"/>
              <a:buAutoNum type="arabicPeriod" startAt="2"/>
            </a:pPr>
            <a:r>
              <a:rPr lang="en-GB" sz="2400">
                <a:solidFill>
                  <a:schemeClr val="bg1"/>
                </a:solidFill>
              </a:rPr>
              <a:t>Look after our people</a:t>
            </a:r>
          </a:p>
        </p:txBody>
      </p:sp>
      <p:sp>
        <p:nvSpPr>
          <p:cNvPr id="12" name="Rounded Rectangle 12">
            <a:extLst>
              <a:ext uri="{FF2B5EF4-FFF2-40B4-BE49-F238E27FC236}">
                <a16:creationId xmlns:a16="http://schemas.microsoft.com/office/drawing/2014/main" id="{28D5389B-6292-4415-875F-3837FA41F7AF}"/>
              </a:ext>
            </a:extLst>
          </p:cNvPr>
          <p:cNvSpPr>
            <a:spLocks/>
          </p:cNvSpPr>
          <p:nvPr/>
        </p:nvSpPr>
        <p:spPr>
          <a:xfrm>
            <a:off x="554479" y="1455600"/>
            <a:ext cx="5368159" cy="2052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0" tIns="0" rIns="180000" bIns="0" rtlCol="0" anchor="ctr"/>
          <a:lstStyle/>
          <a:p>
            <a:pPr marL="355600" indent="-355600">
              <a:buFont typeface="+mj-lt"/>
              <a:buAutoNum type="arabicPeriod"/>
            </a:pPr>
            <a:r>
              <a:rPr lang="en-GB" sz="2400">
                <a:solidFill>
                  <a:schemeClr val="bg1"/>
                </a:solidFill>
              </a:rPr>
              <a:t>Reduce community risk</a:t>
            </a:r>
            <a:br>
              <a:rPr lang="en-GB" sz="2400">
                <a:solidFill>
                  <a:schemeClr val="bg1"/>
                </a:solidFill>
              </a:rPr>
            </a:br>
            <a:r>
              <a:rPr lang="en-GB" sz="2400">
                <a:solidFill>
                  <a:schemeClr val="bg1"/>
                </a:solidFill>
              </a:rPr>
              <a:t>and vulnerability</a:t>
            </a:r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251E3211-12C7-4840-BF8D-E64CFACB5E38}"/>
              </a:ext>
            </a:extLst>
          </p:cNvPr>
          <p:cNvSpPr>
            <a:spLocks/>
          </p:cNvSpPr>
          <p:nvPr/>
        </p:nvSpPr>
        <p:spPr>
          <a:xfrm>
            <a:off x="6269363" y="1455399"/>
            <a:ext cx="5479725" cy="2052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0" tIns="0" rIns="180000" bIns="0" rtlCol="0" anchor="ctr"/>
          <a:lstStyle/>
          <a:p>
            <a:pPr marL="1163638" lvl="2" indent="-355600" algn="r">
              <a:buFont typeface="+mj-lt"/>
              <a:buAutoNum type="arabicPeriod" startAt="3"/>
            </a:pPr>
            <a:r>
              <a:rPr lang="en-GB" sz="2400" dirty="0">
                <a:solidFill>
                  <a:schemeClr val="bg1"/>
                </a:solidFill>
              </a:rPr>
              <a:t>Exploit digital and data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230D21-920D-44E1-A5BB-A21D4FEF4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NFCC Strategic commitments</a:t>
            </a:r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3162C3E5-898E-4178-B66B-DFF66F4456EA}"/>
              </a:ext>
            </a:extLst>
          </p:cNvPr>
          <p:cNvSpPr>
            <a:spLocks/>
          </p:cNvSpPr>
          <p:nvPr/>
        </p:nvSpPr>
        <p:spPr>
          <a:xfrm>
            <a:off x="6294300" y="3810017"/>
            <a:ext cx="5479725" cy="2052000"/>
          </a:xfrm>
          <a:prstGeom prst="round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0" tIns="0" rIns="180000" bIns="0" rtlCol="0" anchor="ctr"/>
          <a:lstStyle/>
          <a:p>
            <a:pPr marL="1163638" indent="-355600" algn="r">
              <a:buFont typeface="+mj-lt"/>
              <a:buAutoNum type="arabicPeriod" startAt="4"/>
            </a:pPr>
            <a:r>
              <a:rPr lang="en-GB" sz="2400" dirty="0">
                <a:solidFill>
                  <a:schemeClr val="bg1"/>
                </a:solidFill>
              </a:rPr>
              <a:t>Maximise efficiency and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opportunities to collaborate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D30D4AE-24D1-478D-957A-671BE9604F2B}"/>
              </a:ext>
            </a:extLst>
          </p:cNvPr>
          <p:cNvGrpSpPr/>
          <p:nvPr/>
        </p:nvGrpSpPr>
        <p:grpSpPr>
          <a:xfrm>
            <a:off x="4442556" y="1991456"/>
            <a:ext cx="3306888" cy="3306888"/>
            <a:chOff x="3953508" y="1565797"/>
            <a:chExt cx="4166886" cy="4166886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7CC58C3-1149-4662-A935-4E31B8A326C8}"/>
                </a:ext>
              </a:extLst>
            </p:cNvPr>
            <p:cNvSpPr/>
            <p:nvPr/>
          </p:nvSpPr>
          <p:spPr>
            <a:xfrm>
              <a:off x="3953508" y="1565797"/>
              <a:ext cx="4166886" cy="4166886"/>
            </a:xfrm>
            <a:prstGeom prst="ellipse">
              <a:avLst/>
            </a:prstGeom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1316C6C7-F58B-4A71-A1BC-B33DCE4BFAF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164952" y="1777240"/>
              <a:ext cx="3743998" cy="3744000"/>
            </a:xfrm>
            <a:prstGeom prst="ellipse">
              <a:avLst/>
            </a:prstGeom>
            <a:ln>
              <a:noFill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377395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839B6AF-1BD3-4846-B329-BF5E1E76594B}"/>
              </a:ext>
            </a:extLst>
          </p:cNvPr>
          <p:cNvSpPr/>
          <p:nvPr/>
        </p:nvSpPr>
        <p:spPr>
          <a:xfrm>
            <a:off x="381000" y="1280161"/>
            <a:ext cx="11536680" cy="470915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3848E68-C5FA-4CF9-AD6E-B0D147385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Fit </a:t>
            </a:r>
            <a:r>
              <a:rPr lang="en-GB" dirty="0"/>
              <a:t>for the Future - Improvement Objectives</a:t>
            </a:r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7435C1B1-48F3-4B1A-B607-B06330AD1EAA}"/>
              </a:ext>
            </a:extLst>
          </p:cNvPr>
          <p:cNvSpPr>
            <a:spLocks/>
          </p:cNvSpPr>
          <p:nvPr/>
        </p:nvSpPr>
        <p:spPr>
          <a:xfrm>
            <a:off x="550863" y="1465829"/>
            <a:ext cx="5377497" cy="5400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80000" tIns="0" rIns="180000" bIns="0"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1) Evidence based risk planning </a:t>
            </a:r>
          </a:p>
        </p:txBody>
      </p:sp>
      <p:sp>
        <p:nvSpPr>
          <p:cNvPr id="7" name="Rounded Rectangle 12">
            <a:extLst>
              <a:ext uri="{FF2B5EF4-FFF2-40B4-BE49-F238E27FC236}">
                <a16:creationId xmlns:a16="http://schemas.microsoft.com/office/drawing/2014/main" id="{E9421667-00FF-4D87-9237-869B837823F1}"/>
              </a:ext>
            </a:extLst>
          </p:cNvPr>
          <p:cNvSpPr>
            <a:spLocks/>
          </p:cNvSpPr>
          <p:nvPr/>
        </p:nvSpPr>
        <p:spPr>
          <a:xfrm>
            <a:off x="550863" y="2216643"/>
            <a:ext cx="5377497" cy="5400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80000" tIns="0" rIns="180000" bIns="0"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3) National standards and guidance </a:t>
            </a:r>
          </a:p>
        </p:txBody>
      </p: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2FBF693A-F8BC-4172-93F9-C08A0AA5901E}"/>
              </a:ext>
            </a:extLst>
          </p:cNvPr>
          <p:cNvSpPr>
            <a:spLocks/>
          </p:cNvSpPr>
          <p:nvPr/>
        </p:nvSpPr>
        <p:spPr>
          <a:xfrm>
            <a:off x="6191746" y="1449387"/>
            <a:ext cx="5557342" cy="5400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80000" tIns="0" rIns="180000" bIns="0"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2) Focus on improving competence</a:t>
            </a:r>
          </a:p>
        </p:txBody>
      </p:sp>
      <p:sp>
        <p:nvSpPr>
          <p:cNvPr id="9" name="Rounded Rectangle 12">
            <a:extLst>
              <a:ext uri="{FF2B5EF4-FFF2-40B4-BE49-F238E27FC236}">
                <a16:creationId xmlns:a16="http://schemas.microsoft.com/office/drawing/2014/main" id="{53BF3552-A372-4AAC-AA03-CEFC14406312}"/>
              </a:ext>
            </a:extLst>
          </p:cNvPr>
          <p:cNvSpPr>
            <a:spLocks/>
          </p:cNvSpPr>
          <p:nvPr/>
        </p:nvSpPr>
        <p:spPr>
          <a:xfrm>
            <a:off x="6191746" y="2196434"/>
            <a:ext cx="5557342" cy="5400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80000" tIns="0" rIns="180000" bIns="0" rtlCol="0" anchor="ctr"/>
          <a:lstStyle/>
          <a:p>
            <a:pPr marL="0" lvl="1" algn="ctr"/>
            <a:r>
              <a:rPr lang="en-GB" sz="2000" dirty="0"/>
              <a:t>4) Innovative approaches to prevention</a:t>
            </a:r>
          </a:p>
        </p:txBody>
      </p:sp>
      <p:sp>
        <p:nvSpPr>
          <p:cNvPr id="10" name="Rounded Rectangle 12">
            <a:extLst>
              <a:ext uri="{FF2B5EF4-FFF2-40B4-BE49-F238E27FC236}">
                <a16:creationId xmlns:a16="http://schemas.microsoft.com/office/drawing/2014/main" id="{0A267E6C-A850-4B40-934D-CAA5F0EE96AD}"/>
              </a:ext>
            </a:extLst>
          </p:cNvPr>
          <p:cNvSpPr>
            <a:spLocks/>
          </p:cNvSpPr>
          <p:nvPr/>
        </p:nvSpPr>
        <p:spPr>
          <a:xfrm>
            <a:off x="550863" y="2967457"/>
            <a:ext cx="5377497" cy="5400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80000" tIns="0" rIns="180000" bIns="0" rtlCol="0" anchor="ctr"/>
          <a:lstStyle/>
          <a:p>
            <a:pPr marL="0" lvl="4" algn="ctr"/>
            <a:r>
              <a:rPr lang="en-GB" sz="2000" dirty="0">
                <a:solidFill>
                  <a:schemeClr val="bg1"/>
                </a:solidFill>
              </a:rPr>
              <a:t>5) Evolved role of protection</a:t>
            </a:r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E02D4F7B-E45D-4318-A122-6346FD6452B7}"/>
              </a:ext>
            </a:extLst>
          </p:cNvPr>
          <p:cNvSpPr>
            <a:spLocks/>
          </p:cNvSpPr>
          <p:nvPr/>
        </p:nvSpPr>
        <p:spPr>
          <a:xfrm>
            <a:off x="6191746" y="2943480"/>
            <a:ext cx="5557342" cy="5400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80000" tIns="0" rIns="180000" bIns="0"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6) Measuring benefits, evaluating activity </a:t>
            </a:r>
          </a:p>
        </p:txBody>
      </p:sp>
      <p:sp>
        <p:nvSpPr>
          <p:cNvPr id="12" name="Rounded Rectangle 12">
            <a:extLst>
              <a:ext uri="{FF2B5EF4-FFF2-40B4-BE49-F238E27FC236}">
                <a16:creationId xmlns:a16="http://schemas.microsoft.com/office/drawing/2014/main" id="{C8B7B307-CBDC-4553-A662-C05B83E5433A}"/>
              </a:ext>
            </a:extLst>
          </p:cNvPr>
          <p:cNvSpPr>
            <a:spLocks/>
          </p:cNvSpPr>
          <p:nvPr/>
        </p:nvSpPr>
        <p:spPr>
          <a:xfrm>
            <a:off x="550863" y="4469087"/>
            <a:ext cx="5377497" cy="5400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80000" tIns="0" rIns="180000" bIns="0" rtlCol="0" anchor="ctr"/>
          <a:lstStyle/>
          <a:p>
            <a:pPr algn="ctr"/>
            <a:r>
              <a:rPr lang="en-GB" sz="2000" dirty="0"/>
              <a:t>9) Effective leadership 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09719DE-F544-415D-AB6B-E494C4B9D882}"/>
              </a:ext>
            </a:extLst>
          </p:cNvPr>
          <p:cNvSpPr>
            <a:spLocks/>
          </p:cNvSpPr>
          <p:nvPr/>
        </p:nvSpPr>
        <p:spPr>
          <a:xfrm>
            <a:off x="6155852" y="3690526"/>
            <a:ext cx="5593236" cy="5400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0" tIns="0" rIns="180000" bIns="0" rtlCol="0" anchor="ctr"/>
          <a:lstStyle/>
          <a:p>
            <a:pPr algn="ctr"/>
            <a:r>
              <a:rPr lang="en-GB" sz="2000" dirty="0">
                <a:solidFill>
                  <a:schemeClr val="bg1"/>
                </a:solidFill>
              </a:rPr>
              <a:t>8) Retaining employees</a:t>
            </a:r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0BE1E388-3004-4774-B524-7201A3CF466A}"/>
              </a:ext>
            </a:extLst>
          </p:cNvPr>
          <p:cNvSpPr>
            <a:spLocks/>
          </p:cNvSpPr>
          <p:nvPr/>
        </p:nvSpPr>
        <p:spPr>
          <a:xfrm>
            <a:off x="550863" y="3718271"/>
            <a:ext cx="5377497" cy="5400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80000" tIns="0" rIns="180000" bIns="0" rtlCol="0" anchor="ctr"/>
          <a:lstStyle/>
          <a:p>
            <a:pPr algn="ctr"/>
            <a:r>
              <a:rPr lang="en-GB" sz="2000" dirty="0"/>
              <a:t>7) Attracting employees</a:t>
            </a:r>
          </a:p>
        </p:txBody>
      </p:sp>
      <p:sp>
        <p:nvSpPr>
          <p:cNvPr id="15" name="Rounded Rectangle 12">
            <a:extLst>
              <a:ext uri="{FF2B5EF4-FFF2-40B4-BE49-F238E27FC236}">
                <a16:creationId xmlns:a16="http://schemas.microsoft.com/office/drawing/2014/main" id="{D5FDDE56-A1DA-42FF-98DD-ACCB5298F4EA}"/>
              </a:ext>
            </a:extLst>
          </p:cNvPr>
          <p:cNvSpPr>
            <a:spLocks/>
          </p:cNvSpPr>
          <p:nvPr/>
        </p:nvSpPr>
        <p:spPr>
          <a:xfrm>
            <a:off x="6171092" y="4437573"/>
            <a:ext cx="5557342" cy="5400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180000" tIns="0" rIns="180000" bIns="0" rtlCol="0" anchor="ctr"/>
          <a:lstStyle/>
          <a:p>
            <a:pPr marL="0" lvl="2" algn="ctr"/>
            <a:r>
              <a:rPr lang="en-GB" sz="2000" dirty="0"/>
              <a:t>10) Meaningful collaboration </a:t>
            </a:r>
          </a:p>
        </p:txBody>
      </p:sp>
      <p:sp>
        <p:nvSpPr>
          <p:cNvPr id="16" name="Rounded Rectangle 12">
            <a:extLst>
              <a:ext uri="{FF2B5EF4-FFF2-40B4-BE49-F238E27FC236}">
                <a16:creationId xmlns:a16="http://schemas.microsoft.com/office/drawing/2014/main" id="{B76185DF-6185-48D1-B8B4-B595053E8E90}"/>
              </a:ext>
            </a:extLst>
          </p:cNvPr>
          <p:cNvSpPr>
            <a:spLocks/>
          </p:cNvSpPr>
          <p:nvPr/>
        </p:nvSpPr>
        <p:spPr>
          <a:xfrm>
            <a:off x="3285331" y="5275773"/>
            <a:ext cx="5557342" cy="540000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0" tIns="0" rIns="180000" bIns="0" rtlCol="0" anchor="ctr"/>
          <a:lstStyle/>
          <a:p>
            <a:pPr marL="0" lvl="4" algn="ctr"/>
            <a:r>
              <a:rPr lang="en-GB" sz="2000" dirty="0">
                <a:solidFill>
                  <a:schemeClr val="bg1"/>
                </a:solidFill>
              </a:rPr>
              <a:t>11) Organisational learning </a:t>
            </a:r>
          </a:p>
        </p:txBody>
      </p:sp>
    </p:spTree>
    <p:extLst>
      <p:ext uri="{BB962C8B-B14F-4D97-AF65-F5344CB8AC3E}">
        <p14:creationId xmlns:p14="http://schemas.microsoft.com/office/powerpoint/2010/main" val="1961008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PO2">
      <a:dk1>
        <a:srgbClr val="000000"/>
      </a:dk1>
      <a:lt1>
        <a:sysClr val="window" lastClr="FFFFFF"/>
      </a:lt1>
      <a:dk2>
        <a:srgbClr val="808284"/>
      </a:dk2>
      <a:lt2>
        <a:srgbClr val="D8D8D8"/>
      </a:lt2>
      <a:accent1>
        <a:srgbClr val="00559F"/>
      </a:accent1>
      <a:accent2>
        <a:srgbClr val="E11B22"/>
      </a:accent2>
      <a:accent3>
        <a:srgbClr val="808284"/>
      </a:accent3>
      <a:accent4>
        <a:srgbClr val="EE7479"/>
      </a:accent4>
      <a:accent5>
        <a:srgbClr val="7FAACF"/>
      </a:accent5>
      <a:accent6>
        <a:srgbClr val="7F7F7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escreen CPO PowerPoint Template revised April 2019" id="{16FB1B29-BC8D-4207-8895-849649CDAB1D}" vid="{8F2FEA46-6209-4430-ABF7-03863D0DBF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F91F6360BDD04F89F0DFDA44A8C8B9" ma:contentTypeVersion="13" ma:contentTypeDescription="Create a new document." ma:contentTypeScope="" ma:versionID="085d9278652fe255915cf47f3862ef21">
  <xsd:schema xmlns:xsd="http://www.w3.org/2001/XMLSchema" xmlns:xs="http://www.w3.org/2001/XMLSchema" xmlns:p="http://schemas.microsoft.com/office/2006/metadata/properties" xmlns:ns2="b48eabcc-ad5b-4292-878e-4febbc50835d" xmlns:ns3="aa90963d-48b8-42e8-a064-e2f251e3c647" targetNamespace="http://schemas.microsoft.com/office/2006/metadata/properties" ma:root="true" ma:fieldsID="1385c606484ea2e15e3f0cec36d3b0f0" ns2:_="" ns3:_="">
    <xsd:import namespace="b48eabcc-ad5b-4292-878e-4febbc50835d"/>
    <xsd:import namespace="aa90963d-48b8-42e8-a064-e2f251e3c6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Approved_x0020_By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8eabcc-ad5b-4292-878e-4febbc5083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Approved_x0020_By" ma:index="16" nillable="true" ma:displayName="Approved" ma:default="NO" ma:format="Dropdown" ma:internalName="Approved_x0020_By">
      <xsd:simpleType>
        <xsd:restriction base="dms:Choice">
          <xsd:enumeration value="YES"/>
          <xsd:enumeration value="NO"/>
          <xsd:enumeration value="Enter Choice #3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90963d-48b8-42e8-a064-e2f251e3c64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roved_x0020_By xmlns="b48eabcc-ad5b-4292-878e-4febbc50835d">NO</Approved_x0020_By>
  </documentManagement>
</p:properties>
</file>

<file path=customXml/itemProps1.xml><?xml version="1.0" encoding="utf-8"?>
<ds:datastoreItem xmlns:ds="http://schemas.openxmlformats.org/officeDocument/2006/customXml" ds:itemID="{904EC600-86D9-4DAE-945D-A68F3A55CB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8eabcc-ad5b-4292-878e-4febbc50835d"/>
    <ds:schemaRef ds:uri="aa90963d-48b8-42e8-a064-e2f251e3c6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C4A8B1-9419-4184-A1B9-AEBF265A24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EA4E05-7DEF-40E2-A24C-746F78FAD7B2}">
  <ds:schemaRefs>
    <ds:schemaRef ds:uri="b48eabcc-ad5b-4292-878e-4febbc50835d"/>
    <ds:schemaRef ds:uri="http://purl.org/dc/elements/1.1/"/>
    <ds:schemaRef ds:uri="http://schemas.microsoft.com/office/2006/metadata/properties"/>
    <ds:schemaRef ds:uri="aa90963d-48b8-42e8-a064-e2f251e3c647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Widescreen CPO PowerPoint Template revised April 2019</Template>
  <TotalTime>2133</TotalTime>
  <Words>371</Words>
  <Application>Microsoft Office PowerPoint</Application>
  <PresentationFormat>Widescreen</PresentationFormat>
  <Paragraphs>178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Item 4 - Paper 2 Appendix C</vt:lpstr>
      <vt:lpstr>FRS Activity Framework - Top tier activities</vt:lpstr>
      <vt:lpstr>Proposed Fire Standards Delivery Plan - phase one</vt:lpstr>
      <vt:lpstr>PowerPoint Presentation</vt:lpstr>
      <vt:lpstr>NFCC Strategic commitments</vt:lpstr>
      <vt:lpstr>Fit for the Future - Improvement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Fire Standards Delivery Plan with mapping– phase one</dc:title>
  <dc:creator>PJ Flanagan</dc:creator>
  <cp:lastModifiedBy>Sadie Bryant</cp:lastModifiedBy>
  <cp:revision>2</cp:revision>
  <dcterms:created xsi:type="dcterms:W3CDTF">2020-03-06T17:06:50Z</dcterms:created>
  <dcterms:modified xsi:type="dcterms:W3CDTF">2020-03-27T11:41:01Z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0x0101002BF91F6360BDD04F89F0DFDA44A8C8B9</vt:lpwstr>
  </property>
</Properties>
</file>